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81" r:id="rId2"/>
    <p:sldMasterId id="2147483999" r:id="rId3"/>
  </p:sldMasterIdLst>
  <p:sldIdLst>
    <p:sldId id="5289" r:id="rId4"/>
    <p:sldId id="5291" r:id="rId5"/>
    <p:sldId id="5300" r:id="rId6"/>
    <p:sldId id="5301" r:id="rId7"/>
    <p:sldId id="5292" r:id="rId8"/>
    <p:sldId id="4560" r:id="rId9"/>
    <p:sldId id="4564" r:id="rId10"/>
    <p:sldId id="5125" r:id="rId11"/>
    <p:sldId id="4565" r:id="rId12"/>
    <p:sldId id="4566" r:id="rId13"/>
    <p:sldId id="4567" r:id="rId14"/>
    <p:sldId id="4568" r:id="rId15"/>
    <p:sldId id="4569" r:id="rId16"/>
    <p:sldId id="4570" r:id="rId17"/>
    <p:sldId id="4571" r:id="rId18"/>
    <p:sldId id="4577" r:id="rId19"/>
    <p:sldId id="4578" r:id="rId20"/>
    <p:sldId id="4579" r:id="rId21"/>
    <p:sldId id="3634" r:id="rId22"/>
    <p:sldId id="4542" r:id="rId23"/>
    <p:sldId id="4414" r:id="rId24"/>
    <p:sldId id="4522" r:id="rId25"/>
    <p:sldId id="4525" r:id="rId26"/>
    <p:sldId id="4524" r:id="rId27"/>
    <p:sldId id="4527" r:id="rId28"/>
    <p:sldId id="4529" r:id="rId29"/>
    <p:sldId id="4594" r:id="rId30"/>
    <p:sldId id="4595" r:id="rId31"/>
    <p:sldId id="4596" r:id="rId32"/>
    <p:sldId id="4597" r:id="rId33"/>
    <p:sldId id="4598" r:id="rId34"/>
    <p:sldId id="3156" r:id="rId35"/>
    <p:sldId id="4599" r:id="rId36"/>
    <p:sldId id="4075" r:id="rId37"/>
    <p:sldId id="4602" r:id="rId38"/>
    <p:sldId id="4600" r:id="rId39"/>
    <p:sldId id="4601" r:id="rId40"/>
    <p:sldId id="5092" r:id="rId41"/>
    <p:sldId id="5122" r:id="rId42"/>
    <p:sldId id="3641" r:id="rId43"/>
    <p:sldId id="4079" r:id="rId44"/>
    <p:sldId id="4605" r:id="rId45"/>
    <p:sldId id="4604" r:id="rId46"/>
    <p:sldId id="3157" r:id="rId47"/>
    <p:sldId id="4080" r:id="rId48"/>
    <p:sldId id="4081" r:id="rId49"/>
    <p:sldId id="4082" r:id="rId50"/>
    <p:sldId id="4083" r:id="rId51"/>
    <p:sldId id="4084" r:id="rId52"/>
    <p:sldId id="4085" r:id="rId53"/>
    <p:sldId id="4606" r:id="rId54"/>
    <p:sldId id="5156" r:id="rId55"/>
    <p:sldId id="5155" r:id="rId56"/>
    <p:sldId id="5157" r:id="rId57"/>
    <p:sldId id="3158" r:id="rId58"/>
    <p:sldId id="4607" r:id="rId59"/>
    <p:sldId id="4086" r:id="rId60"/>
    <p:sldId id="4608" r:id="rId61"/>
    <p:sldId id="4609" r:id="rId62"/>
    <p:sldId id="4610" r:id="rId63"/>
    <p:sldId id="4092" r:id="rId64"/>
    <p:sldId id="4613" r:id="rId65"/>
    <p:sldId id="4612" r:id="rId66"/>
    <p:sldId id="5159" r:id="rId67"/>
    <p:sldId id="5160" r:id="rId68"/>
    <p:sldId id="5286" r:id="rId69"/>
    <p:sldId id="5287" r:id="rId70"/>
    <p:sldId id="4614" r:id="rId71"/>
    <p:sldId id="4094" r:id="rId72"/>
    <p:sldId id="4980" r:id="rId73"/>
    <p:sldId id="4097" r:id="rId74"/>
    <p:sldId id="4615" r:id="rId75"/>
    <p:sldId id="4616" r:id="rId76"/>
    <p:sldId id="4617" r:id="rId77"/>
    <p:sldId id="4618" r:id="rId78"/>
    <p:sldId id="4619" r:id="rId79"/>
    <p:sldId id="4620" r:id="rId80"/>
    <p:sldId id="4621" r:id="rId81"/>
    <p:sldId id="5150" r:id="rId82"/>
    <p:sldId id="3791" r:id="rId83"/>
    <p:sldId id="3626" r:id="rId84"/>
    <p:sldId id="4103" r:id="rId85"/>
    <p:sldId id="3421" r:id="rId86"/>
    <p:sldId id="3163" r:id="rId87"/>
    <p:sldId id="5015" r:id="rId88"/>
    <p:sldId id="5163" r:id="rId89"/>
    <p:sldId id="5164" r:id="rId90"/>
    <p:sldId id="5165" r:id="rId91"/>
    <p:sldId id="5166" r:id="rId92"/>
    <p:sldId id="5028" r:id="rId93"/>
    <p:sldId id="5219" r:id="rId94"/>
    <p:sldId id="5016" r:id="rId95"/>
    <p:sldId id="5017" r:id="rId96"/>
    <p:sldId id="5018" r:id="rId97"/>
    <p:sldId id="5019" r:id="rId98"/>
    <p:sldId id="5020" r:id="rId99"/>
    <p:sldId id="4104" r:id="rId100"/>
    <p:sldId id="3165" r:id="rId101"/>
    <p:sldId id="4622" r:id="rId102"/>
    <p:sldId id="4105" r:id="rId103"/>
    <p:sldId id="4626" r:id="rId104"/>
    <p:sldId id="4628" r:id="rId105"/>
    <p:sldId id="4629" r:id="rId106"/>
    <p:sldId id="4627" r:id="rId107"/>
    <p:sldId id="5140" r:id="rId108"/>
    <p:sldId id="5141" r:id="rId109"/>
    <p:sldId id="3164" r:id="rId110"/>
    <p:sldId id="5167" r:id="rId111"/>
    <p:sldId id="4111" r:id="rId112"/>
    <p:sldId id="4630" r:id="rId113"/>
    <p:sldId id="5245" r:id="rId114"/>
    <p:sldId id="4633" r:id="rId115"/>
    <p:sldId id="4118" r:id="rId116"/>
    <p:sldId id="4632" r:id="rId117"/>
    <p:sldId id="4631" r:id="rId118"/>
    <p:sldId id="4634" r:id="rId119"/>
    <p:sldId id="4637" r:id="rId120"/>
    <p:sldId id="5021" r:id="rId121"/>
    <p:sldId id="5022" r:id="rId122"/>
    <p:sldId id="5023" r:id="rId123"/>
    <p:sldId id="5024" r:id="rId124"/>
    <p:sldId id="5025" r:id="rId125"/>
    <p:sldId id="5026" r:id="rId126"/>
    <p:sldId id="5027" r:id="rId127"/>
    <p:sldId id="3169" r:id="rId128"/>
    <p:sldId id="2427" r:id="rId129"/>
    <p:sldId id="3762" r:id="rId130"/>
    <p:sldId id="3224" r:id="rId131"/>
    <p:sldId id="4646" r:id="rId132"/>
    <p:sldId id="4645" r:id="rId133"/>
    <p:sldId id="3384" r:id="rId134"/>
    <p:sldId id="3173" r:id="rId135"/>
    <p:sldId id="3175" r:id="rId136"/>
    <p:sldId id="3176" r:id="rId137"/>
    <p:sldId id="3385" r:id="rId138"/>
    <p:sldId id="3177" r:id="rId139"/>
    <p:sldId id="4138" r:id="rId140"/>
    <p:sldId id="4649" r:id="rId141"/>
    <p:sldId id="4647" r:id="rId142"/>
    <p:sldId id="4648" r:id="rId143"/>
    <p:sldId id="3178" r:id="rId144"/>
    <p:sldId id="3179" r:id="rId145"/>
    <p:sldId id="3170" r:id="rId146"/>
    <p:sldId id="3180" r:id="rId147"/>
    <p:sldId id="3181" r:id="rId148"/>
    <p:sldId id="3182" r:id="rId149"/>
    <p:sldId id="3189" r:id="rId150"/>
    <p:sldId id="4650" r:id="rId151"/>
    <p:sldId id="5168" r:id="rId152"/>
    <p:sldId id="4959" r:id="rId153"/>
    <p:sldId id="4960" r:id="rId154"/>
    <p:sldId id="4961" r:id="rId155"/>
    <p:sldId id="4981" r:id="rId156"/>
    <p:sldId id="5129" r:id="rId157"/>
    <p:sldId id="5130" r:id="rId158"/>
    <p:sldId id="5131" r:id="rId159"/>
    <p:sldId id="5132" r:id="rId160"/>
    <p:sldId id="5133" r:id="rId161"/>
    <p:sldId id="4651" r:id="rId162"/>
    <p:sldId id="2428" r:id="rId163"/>
    <p:sldId id="4652" r:id="rId164"/>
    <p:sldId id="4653" r:id="rId165"/>
    <p:sldId id="5123" r:id="rId166"/>
    <p:sldId id="3386" r:id="rId167"/>
    <p:sldId id="3403" r:id="rId168"/>
    <p:sldId id="5143" r:id="rId169"/>
    <p:sldId id="5145" r:id="rId170"/>
    <p:sldId id="5134" r:id="rId171"/>
    <p:sldId id="5135" r:id="rId172"/>
    <p:sldId id="5136" r:id="rId173"/>
    <p:sldId id="5137" r:id="rId174"/>
    <p:sldId id="5138" r:id="rId175"/>
    <p:sldId id="5169" r:id="rId176"/>
    <p:sldId id="5170" r:id="rId177"/>
    <p:sldId id="5285" r:id="rId178"/>
    <p:sldId id="2437" r:id="rId179"/>
    <p:sldId id="4654" r:id="rId180"/>
    <p:sldId id="4656" r:id="rId181"/>
    <p:sldId id="3399" r:id="rId182"/>
    <p:sldId id="4657" r:id="rId183"/>
    <p:sldId id="4658" r:id="rId184"/>
    <p:sldId id="4659" r:id="rId185"/>
    <p:sldId id="4660" r:id="rId186"/>
    <p:sldId id="4662" r:id="rId187"/>
    <p:sldId id="4667" r:id="rId188"/>
    <p:sldId id="4666" r:id="rId189"/>
    <p:sldId id="4670" r:id="rId190"/>
    <p:sldId id="4664" r:id="rId191"/>
    <p:sldId id="4671" r:id="rId192"/>
    <p:sldId id="4665" r:id="rId193"/>
    <p:sldId id="4673" r:id="rId194"/>
    <p:sldId id="4672" r:id="rId195"/>
    <p:sldId id="4557" r:id="rId196"/>
    <p:sldId id="4678" r:id="rId197"/>
    <p:sldId id="4677" r:id="rId198"/>
    <p:sldId id="4676" r:id="rId199"/>
    <p:sldId id="4675" r:id="rId200"/>
    <p:sldId id="4674" r:id="rId201"/>
    <p:sldId id="4679" r:id="rId202"/>
    <p:sldId id="4680" r:id="rId203"/>
    <p:sldId id="5247" r:id="rId204"/>
    <p:sldId id="5248" r:id="rId205"/>
    <p:sldId id="5249" r:id="rId206"/>
    <p:sldId id="5250" r:id="rId207"/>
    <p:sldId id="5251" r:id="rId208"/>
    <p:sldId id="5252" r:id="rId209"/>
    <p:sldId id="5253" r:id="rId210"/>
    <p:sldId id="5254" r:id="rId211"/>
    <p:sldId id="3286" r:id="rId212"/>
    <p:sldId id="4143" r:id="rId213"/>
    <p:sldId id="4140" r:id="rId214"/>
    <p:sldId id="4142" r:id="rId215"/>
    <p:sldId id="4144" r:id="rId216"/>
    <p:sldId id="4141" r:id="rId217"/>
    <p:sldId id="3183" r:id="rId218"/>
    <p:sldId id="3792" r:id="rId219"/>
    <p:sldId id="4145" r:id="rId220"/>
    <p:sldId id="4146" r:id="rId221"/>
    <p:sldId id="4147" r:id="rId222"/>
    <p:sldId id="4148" r:id="rId223"/>
    <p:sldId id="4149" r:id="rId224"/>
    <p:sldId id="4150" r:id="rId225"/>
    <p:sldId id="4151" r:id="rId226"/>
    <p:sldId id="4153" r:id="rId227"/>
    <p:sldId id="4154" r:id="rId228"/>
    <p:sldId id="3184" r:id="rId229"/>
    <p:sldId id="2439" r:id="rId230"/>
    <p:sldId id="4155" r:id="rId231"/>
    <p:sldId id="4156" r:id="rId232"/>
    <p:sldId id="4157" r:id="rId233"/>
    <p:sldId id="4158" r:id="rId234"/>
    <p:sldId id="4159" r:id="rId235"/>
    <p:sldId id="4682" r:id="rId236"/>
    <p:sldId id="2452" r:id="rId237"/>
    <p:sldId id="4683" r:id="rId238"/>
    <p:sldId id="4684" r:id="rId239"/>
    <p:sldId id="4685" r:id="rId240"/>
    <p:sldId id="4686" r:id="rId241"/>
    <p:sldId id="4687" r:id="rId242"/>
    <p:sldId id="4689" r:id="rId243"/>
    <p:sldId id="4691" r:id="rId244"/>
    <p:sldId id="4690" r:id="rId245"/>
    <p:sldId id="4692" r:id="rId246"/>
    <p:sldId id="4693" r:id="rId247"/>
    <p:sldId id="5039" r:id="rId248"/>
    <p:sldId id="5040" r:id="rId249"/>
    <p:sldId id="5041" r:id="rId250"/>
    <p:sldId id="5042" r:id="rId251"/>
    <p:sldId id="5043" r:id="rId252"/>
    <p:sldId id="5044" r:id="rId253"/>
    <p:sldId id="5045" r:id="rId254"/>
    <p:sldId id="5046" r:id="rId255"/>
    <p:sldId id="5064" r:id="rId256"/>
    <p:sldId id="5065" r:id="rId257"/>
    <p:sldId id="5066" r:id="rId258"/>
    <p:sldId id="5067" r:id="rId259"/>
    <p:sldId id="5068" r:id="rId260"/>
    <p:sldId id="5124" r:id="rId261"/>
    <p:sldId id="5047" r:id="rId262"/>
    <p:sldId id="5048" r:id="rId263"/>
    <p:sldId id="5049" r:id="rId264"/>
    <p:sldId id="5050" r:id="rId265"/>
    <p:sldId id="5051" r:id="rId266"/>
    <p:sldId id="5052" r:id="rId267"/>
    <p:sldId id="5053" r:id="rId268"/>
    <p:sldId id="5054" r:id="rId269"/>
    <p:sldId id="5055" r:id="rId270"/>
    <p:sldId id="5056" r:id="rId271"/>
    <p:sldId id="5058" r:id="rId272"/>
    <p:sldId id="5059" r:id="rId273"/>
    <p:sldId id="5061" r:id="rId274"/>
    <p:sldId id="5060" r:id="rId275"/>
    <p:sldId id="5062" r:id="rId276"/>
    <p:sldId id="5063" r:id="rId277"/>
    <p:sldId id="3395" r:id="rId278"/>
    <p:sldId id="5071" r:id="rId279"/>
    <p:sldId id="5072" r:id="rId280"/>
    <p:sldId id="3396" r:id="rId281"/>
    <p:sldId id="4699" r:id="rId282"/>
    <p:sldId id="5069" r:id="rId283"/>
    <p:sldId id="5070" r:id="rId284"/>
    <p:sldId id="5073" r:id="rId285"/>
    <p:sldId id="3397" r:id="rId286"/>
    <p:sldId id="4700" r:id="rId287"/>
    <p:sldId id="5000" r:id="rId288"/>
    <p:sldId id="4998" r:id="rId289"/>
    <p:sldId id="4962" r:id="rId290"/>
    <p:sldId id="4701" r:id="rId291"/>
    <p:sldId id="3188" r:id="rId292"/>
    <p:sldId id="5030" r:id="rId293"/>
    <p:sldId id="5035" r:id="rId294"/>
    <p:sldId id="5036" r:id="rId295"/>
    <p:sldId id="5034" r:id="rId296"/>
    <p:sldId id="5033" r:id="rId297"/>
    <p:sldId id="5037" r:id="rId298"/>
    <p:sldId id="5038" r:id="rId299"/>
    <p:sldId id="2450" r:id="rId300"/>
    <p:sldId id="3476" r:id="rId301"/>
    <p:sldId id="4703" r:id="rId302"/>
    <p:sldId id="4704" r:id="rId303"/>
    <p:sldId id="4705" r:id="rId304"/>
    <p:sldId id="4707" r:id="rId305"/>
    <p:sldId id="4708" r:id="rId306"/>
    <p:sldId id="4987" r:id="rId307"/>
    <p:sldId id="2474" r:id="rId308"/>
    <p:sldId id="3405" r:id="rId309"/>
    <p:sldId id="4709" r:id="rId310"/>
    <p:sldId id="4710" r:id="rId311"/>
    <p:sldId id="3453" r:id="rId312"/>
    <p:sldId id="3455" r:id="rId313"/>
    <p:sldId id="4164" r:id="rId314"/>
    <p:sldId id="4711" r:id="rId315"/>
    <p:sldId id="4712" r:id="rId316"/>
    <p:sldId id="3383" r:id="rId317"/>
    <p:sldId id="4713" r:id="rId318"/>
    <p:sldId id="2430" r:id="rId319"/>
    <p:sldId id="5144" r:id="rId320"/>
    <p:sldId id="5174" r:id="rId321"/>
    <p:sldId id="5175" r:id="rId322"/>
    <p:sldId id="5177" r:id="rId323"/>
    <p:sldId id="5176" r:id="rId324"/>
    <p:sldId id="5178" r:id="rId325"/>
    <p:sldId id="5179" r:id="rId326"/>
    <p:sldId id="5180" r:id="rId327"/>
    <p:sldId id="5183" r:id="rId328"/>
    <p:sldId id="5182" r:id="rId329"/>
    <p:sldId id="5184" r:id="rId330"/>
    <p:sldId id="5186" r:id="rId331"/>
    <p:sldId id="5185" r:id="rId332"/>
    <p:sldId id="5187" r:id="rId333"/>
    <p:sldId id="5188" r:id="rId334"/>
    <p:sldId id="5171" r:id="rId335"/>
    <p:sldId id="5172" r:id="rId336"/>
    <p:sldId id="5173" r:id="rId337"/>
    <p:sldId id="5189" r:id="rId338"/>
    <p:sldId id="5190" r:id="rId339"/>
    <p:sldId id="5191" r:id="rId340"/>
    <p:sldId id="5193" r:id="rId341"/>
    <p:sldId id="5194" r:id="rId342"/>
    <p:sldId id="5195" r:id="rId343"/>
    <p:sldId id="5196" r:id="rId344"/>
    <p:sldId id="5197" r:id="rId345"/>
    <p:sldId id="5198" r:id="rId346"/>
    <p:sldId id="5199" r:id="rId347"/>
    <p:sldId id="5200" r:id="rId348"/>
    <p:sldId id="5201" r:id="rId349"/>
    <p:sldId id="5202" r:id="rId350"/>
    <p:sldId id="5204" r:id="rId351"/>
    <p:sldId id="5205" r:id="rId352"/>
    <p:sldId id="5206" r:id="rId353"/>
    <p:sldId id="5208" r:id="rId354"/>
    <p:sldId id="5209" r:id="rId355"/>
    <p:sldId id="5210" r:id="rId356"/>
    <p:sldId id="4714" r:id="rId357"/>
    <p:sldId id="5148" r:id="rId358"/>
    <p:sldId id="5146" r:id="rId359"/>
    <p:sldId id="5147" r:id="rId360"/>
    <p:sldId id="5152" r:id="rId361"/>
    <p:sldId id="4167" r:id="rId362"/>
    <p:sldId id="5211" r:id="rId363"/>
    <p:sldId id="4988" r:id="rId364"/>
    <p:sldId id="4989" r:id="rId365"/>
    <p:sldId id="4990" r:id="rId366"/>
    <p:sldId id="4991" r:id="rId367"/>
    <p:sldId id="4992" r:id="rId368"/>
    <p:sldId id="4993" r:id="rId369"/>
    <p:sldId id="4994" r:id="rId370"/>
    <p:sldId id="4963" r:id="rId371"/>
    <p:sldId id="4719" r:id="rId372"/>
    <p:sldId id="5128" r:id="rId373"/>
    <p:sldId id="5127" r:id="rId374"/>
    <p:sldId id="5126" r:id="rId375"/>
    <p:sldId id="1109" r:id="rId376"/>
    <p:sldId id="5151" r:id="rId377"/>
    <p:sldId id="4958" r:id="rId378"/>
    <p:sldId id="2417" r:id="rId379"/>
    <p:sldId id="5293" r:id="rId380"/>
    <p:sldId id="5303" r:id="rId381"/>
    <p:sldId id="5302" r:id="rId382"/>
    <p:sldId id="5297" r:id="rId383"/>
    <p:sldId id="5298" r:id="rId384"/>
    <p:sldId id="5299" r:id="rId385"/>
  </p:sldIdLst>
  <p:sldSz cx="9144000" cy="6858000" type="screen4x3"/>
  <p:notesSz cx="6858000" cy="9144000"/>
  <p:defaultTextStyle>
    <a:defPPr>
      <a:defRPr lang="en-US"/>
    </a:defPPr>
    <a:lvl1pPr algn="l" rtl="0" eaLnBrk="0" fontAlgn="base" hangingPunct="0">
      <a:spcBef>
        <a:spcPct val="0"/>
      </a:spcBef>
      <a:spcAft>
        <a:spcPct val="0"/>
      </a:spcAft>
      <a:defRPr sz="88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88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88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88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8800" kern="1200">
        <a:solidFill>
          <a:schemeClr val="tx1"/>
        </a:solidFill>
        <a:latin typeface="Tahoma" pitchFamily="34" charset="0"/>
        <a:ea typeface="+mn-ea"/>
        <a:cs typeface="+mn-cs"/>
      </a:defRPr>
    </a:lvl5pPr>
    <a:lvl6pPr marL="2286000" algn="l" defTabSz="914400" rtl="0" eaLnBrk="1" latinLnBrk="0" hangingPunct="1">
      <a:defRPr sz="8800" kern="1200">
        <a:solidFill>
          <a:schemeClr val="tx1"/>
        </a:solidFill>
        <a:latin typeface="Tahoma" pitchFamily="34" charset="0"/>
        <a:ea typeface="+mn-ea"/>
        <a:cs typeface="+mn-cs"/>
      </a:defRPr>
    </a:lvl6pPr>
    <a:lvl7pPr marL="2743200" algn="l" defTabSz="914400" rtl="0" eaLnBrk="1" latinLnBrk="0" hangingPunct="1">
      <a:defRPr sz="8800" kern="1200">
        <a:solidFill>
          <a:schemeClr val="tx1"/>
        </a:solidFill>
        <a:latin typeface="Tahoma" pitchFamily="34" charset="0"/>
        <a:ea typeface="+mn-ea"/>
        <a:cs typeface="+mn-cs"/>
      </a:defRPr>
    </a:lvl7pPr>
    <a:lvl8pPr marL="3200400" algn="l" defTabSz="914400" rtl="0" eaLnBrk="1" latinLnBrk="0" hangingPunct="1">
      <a:defRPr sz="8800" kern="1200">
        <a:solidFill>
          <a:schemeClr val="tx1"/>
        </a:solidFill>
        <a:latin typeface="Tahoma" pitchFamily="34" charset="0"/>
        <a:ea typeface="+mn-ea"/>
        <a:cs typeface="+mn-cs"/>
      </a:defRPr>
    </a:lvl8pPr>
    <a:lvl9pPr marL="3657600" algn="l" defTabSz="914400" rtl="0" eaLnBrk="1" latinLnBrk="0" hangingPunct="1">
      <a:defRPr sz="88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99FFCC"/>
    <a:srgbClr val="FFCCFF"/>
    <a:srgbClr val="9966FF"/>
    <a:srgbClr val="FF00FF"/>
    <a:srgbClr val="FF5050"/>
    <a:srgbClr val="CCFF66"/>
    <a:srgbClr val="FF9966"/>
    <a:srgbClr val="996633"/>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75" autoAdjust="0"/>
    <p:restoredTop sz="95652" autoAdjust="0"/>
  </p:normalViewPr>
  <p:slideViewPr>
    <p:cSldViewPr>
      <p:cViewPr varScale="1">
        <p:scale>
          <a:sx n="88" d="100"/>
          <a:sy n="88" d="100"/>
        </p:scale>
        <p:origin x="-132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99" Type="http://schemas.openxmlformats.org/officeDocument/2006/relationships/slide" Target="slides/slide296.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324" Type="http://schemas.openxmlformats.org/officeDocument/2006/relationships/slide" Target="slides/slide321.xml"/><Relationship Id="rId345" Type="http://schemas.openxmlformats.org/officeDocument/2006/relationships/slide" Target="slides/slide342.xml"/><Relationship Id="rId366" Type="http://schemas.openxmlformats.org/officeDocument/2006/relationships/slide" Target="slides/slide363.xml"/><Relationship Id="rId387" Type="http://schemas.openxmlformats.org/officeDocument/2006/relationships/viewProps" Target="viewProps.xml"/><Relationship Id="rId170" Type="http://schemas.openxmlformats.org/officeDocument/2006/relationships/slide" Target="slides/slide167.xml"/><Relationship Id="rId191" Type="http://schemas.openxmlformats.org/officeDocument/2006/relationships/slide" Target="slides/slide188.xml"/><Relationship Id="rId205" Type="http://schemas.openxmlformats.org/officeDocument/2006/relationships/slide" Target="slides/slide202.xml"/><Relationship Id="rId226" Type="http://schemas.openxmlformats.org/officeDocument/2006/relationships/slide" Target="slides/slide223.xml"/><Relationship Id="rId247" Type="http://schemas.openxmlformats.org/officeDocument/2006/relationships/slide" Target="slides/slide244.xml"/><Relationship Id="rId107" Type="http://schemas.openxmlformats.org/officeDocument/2006/relationships/slide" Target="slides/slide104.xml"/><Relationship Id="rId268" Type="http://schemas.openxmlformats.org/officeDocument/2006/relationships/slide" Target="slides/slide265.xml"/><Relationship Id="rId289" Type="http://schemas.openxmlformats.org/officeDocument/2006/relationships/slide" Target="slides/slide286.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314" Type="http://schemas.openxmlformats.org/officeDocument/2006/relationships/slide" Target="slides/slide311.xml"/><Relationship Id="rId335" Type="http://schemas.openxmlformats.org/officeDocument/2006/relationships/slide" Target="slides/slide332.xml"/><Relationship Id="rId356" Type="http://schemas.openxmlformats.org/officeDocument/2006/relationships/slide" Target="slides/slide353.xml"/><Relationship Id="rId377" Type="http://schemas.openxmlformats.org/officeDocument/2006/relationships/slide" Target="slides/slide374.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181" Type="http://schemas.openxmlformats.org/officeDocument/2006/relationships/slide" Target="slides/slide178.xml"/><Relationship Id="rId216" Type="http://schemas.openxmlformats.org/officeDocument/2006/relationships/slide" Target="slides/slide213.xml"/><Relationship Id="rId237" Type="http://schemas.openxmlformats.org/officeDocument/2006/relationships/slide" Target="slides/slide234.xml"/><Relationship Id="rId258" Type="http://schemas.openxmlformats.org/officeDocument/2006/relationships/slide" Target="slides/slide255.xml"/><Relationship Id="rId279" Type="http://schemas.openxmlformats.org/officeDocument/2006/relationships/slide" Target="slides/slide276.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290" Type="http://schemas.openxmlformats.org/officeDocument/2006/relationships/slide" Target="slides/slide287.xml"/><Relationship Id="rId304" Type="http://schemas.openxmlformats.org/officeDocument/2006/relationships/slide" Target="slides/slide301.xml"/><Relationship Id="rId325" Type="http://schemas.openxmlformats.org/officeDocument/2006/relationships/slide" Target="slides/slide322.xml"/><Relationship Id="rId346" Type="http://schemas.openxmlformats.org/officeDocument/2006/relationships/slide" Target="slides/slide343.xml"/><Relationship Id="rId367" Type="http://schemas.openxmlformats.org/officeDocument/2006/relationships/slide" Target="slides/slide364.xml"/><Relationship Id="rId388" Type="http://schemas.openxmlformats.org/officeDocument/2006/relationships/theme" Target="theme/theme1.xml"/><Relationship Id="rId85" Type="http://schemas.openxmlformats.org/officeDocument/2006/relationships/slide" Target="slides/slide82.xml"/><Relationship Id="rId150" Type="http://schemas.openxmlformats.org/officeDocument/2006/relationships/slide" Target="slides/slide147.xml"/><Relationship Id="rId171" Type="http://schemas.openxmlformats.org/officeDocument/2006/relationships/slide" Target="slides/slide168.xml"/><Relationship Id="rId192" Type="http://schemas.openxmlformats.org/officeDocument/2006/relationships/slide" Target="slides/slide189.xml"/><Relationship Id="rId206" Type="http://schemas.openxmlformats.org/officeDocument/2006/relationships/slide" Target="slides/slide203.xml"/><Relationship Id="rId227" Type="http://schemas.openxmlformats.org/officeDocument/2006/relationships/slide" Target="slides/slide224.xml"/><Relationship Id="rId248" Type="http://schemas.openxmlformats.org/officeDocument/2006/relationships/slide" Target="slides/slide245.xml"/><Relationship Id="rId269" Type="http://schemas.openxmlformats.org/officeDocument/2006/relationships/slide" Target="slides/slide266.xml"/><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280" Type="http://schemas.openxmlformats.org/officeDocument/2006/relationships/slide" Target="slides/slide277.xml"/><Relationship Id="rId315" Type="http://schemas.openxmlformats.org/officeDocument/2006/relationships/slide" Target="slides/slide312.xml"/><Relationship Id="rId336" Type="http://schemas.openxmlformats.org/officeDocument/2006/relationships/slide" Target="slides/slide333.xml"/><Relationship Id="rId357" Type="http://schemas.openxmlformats.org/officeDocument/2006/relationships/slide" Target="slides/slide354.xml"/><Relationship Id="rId54" Type="http://schemas.openxmlformats.org/officeDocument/2006/relationships/slide" Target="slides/slide51.xml"/><Relationship Id="rId75" Type="http://schemas.openxmlformats.org/officeDocument/2006/relationships/slide" Target="slides/slide72.xml"/><Relationship Id="rId96" Type="http://schemas.openxmlformats.org/officeDocument/2006/relationships/slide" Target="slides/slide93.xml"/><Relationship Id="rId140" Type="http://schemas.openxmlformats.org/officeDocument/2006/relationships/slide" Target="slides/slide137.xml"/><Relationship Id="rId161" Type="http://schemas.openxmlformats.org/officeDocument/2006/relationships/slide" Target="slides/slide158.xml"/><Relationship Id="rId182" Type="http://schemas.openxmlformats.org/officeDocument/2006/relationships/slide" Target="slides/slide179.xml"/><Relationship Id="rId217" Type="http://schemas.openxmlformats.org/officeDocument/2006/relationships/slide" Target="slides/slide214.xml"/><Relationship Id="rId378" Type="http://schemas.openxmlformats.org/officeDocument/2006/relationships/slide" Target="slides/slide375.xml"/><Relationship Id="rId6" Type="http://schemas.openxmlformats.org/officeDocument/2006/relationships/slide" Target="slides/slide3.xml"/><Relationship Id="rId238" Type="http://schemas.openxmlformats.org/officeDocument/2006/relationships/slide" Target="slides/slide235.xml"/><Relationship Id="rId259" Type="http://schemas.openxmlformats.org/officeDocument/2006/relationships/slide" Target="slides/slide256.xml"/><Relationship Id="rId23" Type="http://schemas.openxmlformats.org/officeDocument/2006/relationships/slide" Target="slides/slide20.xml"/><Relationship Id="rId119" Type="http://schemas.openxmlformats.org/officeDocument/2006/relationships/slide" Target="slides/slide116.xml"/><Relationship Id="rId270" Type="http://schemas.openxmlformats.org/officeDocument/2006/relationships/slide" Target="slides/slide267.xml"/><Relationship Id="rId291" Type="http://schemas.openxmlformats.org/officeDocument/2006/relationships/slide" Target="slides/slide288.xml"/><Relationship Id="rId305" Type="http://schemas.openxmlformats.org/officeDocument/2006/relationships/slide" Target="slides/slide302.xml"/><Relationship Id="rId326" Type="http://schemas.openxmlformats.org/officeDocument/2006/relationships/slide" Target="slides/slide323.xml"/><Relationship Id="rId347" Type="http://schemas.openxmlformats.org/officeDocument/2006/relationships/slide" Target="slides/slide344.xml"/><Relationship Id="rId44" Type="http://schemas.openxmlformats.org/officeDocument/2006/relationships/slide" Target="slides/slide41.xml"/><Relationship Id="rId65" Type="http://schemas.openxmlformats.org/officeDocument/2006/relationships/slide" Target="slides/slide62.xml"/><Relationship Id="rId86" Type="http://schemas.openxmlformats.org/officeDocument/2006/relationships/slide" Target="slides/slide83.xml"/><Relationship Id="rId130" Type="http://schemas.openxmlformats.org/officeDocument/2006/relationships/slide" Target="slides/slide127.xml"/><Relationship Id="rId151" Type="http://schemas.openxmlformats.org/officeDocument/2006/relationships/slide" Target="slides/slide148.xml"/><Relationship Id="rId368" Type="http://schemas.openxmlformats.org/officeDocument/2006/relationships/slide" Target="slides/slide365.xml"/><Relationship Id="rId389" Type="http://schemas.openxmlformats.org/officeDocument/2006/relationships/tableStyles" Target="tableStyles.xml"/><Relationship Id="rId172" Type="http://schemas.openxmlformats.org/officeDocument/2006/relationships/slide" Target="slides/slide169.xml"/><Relationship Id="rId193" Type="http://schemas.openxmlformats.org/officeDocument/2006/relationships/slide" Target="slides/slide190.xml"/><Relationship Id="rId207" Type="http://schemas.openxmlformats.org/officeDocument/2006/relationships/slide" Target="slides/slide204.xml"/><Relationship Id="rId228" Type="http://schemas.openxmlformats.org/officeDocument/2006/relationships/slide" Target="slides/slide225.xml"/><Relationship Id="rId249" Type="http://schemas.openxmlformats.org/officeDocument/2006/relationships/slide" Target="slides/slide246.xml"/><Relationship Id="rId13" Type="http://schemas.openxmlformats.org/officeDocument/2006/relationships/slide" Target="slides/slide10.xml"/><Relationship Id="rId109" Type="http://schemas.openxmlformats.org/officeDocument/2006/relationships/slide" Target="slides/slide106.xml"/><Relationship Id="rId260" Type="http://schemas.openxmlformats.org/officeDocument/2006/relationships/slide" Target="slides/slide257.xml"/><Relationship Id="rId281" Type="http://schemas.openxmlformats.org/officeDocument/2006/relationships/slide" Target="slides/slide278.xml"/><Relationship Id="rId316" Type="http://schemas.openxmlformats.org/officeDocument/2006/relationships/slide" Target="slides/slide313.xml"/><Relationship Id="rId337" Type="http://schemas.openxmlformats.org/officeDocument/2006/relationships/slide" Target="slides/slide334.xml"/><Relationship Id="rId34" Type="http://schemas.openxmlformats.org/officeDocument/2006/relationships/slide" Target="slides/slide31.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20" Type="http://schemas.openxmlformats.org/officeDocument/2006/relationships/slide" Target="slides/slide117.xml"/><Relationship Id="rId141" Type="http://schemas.openxmlformats.org/officeDocument/2006/relationships/slide" Target="slides/slide138.xml"/><Relationship Id="rId358" Type="http://schemas.openxmlformats.org/officeDocument/2006/relationships/slide" Target="slides/slide355.xml"/><Relationship Id="rId379" Type="http://schemas.openxmlformats.org/officeDocument/2006/relationships/slide" Target="slides/slide376.xml"/><Relationship Id="rId7" Type="http://schemas.openxmlformats.org/officeDocument/2006/relationships/slide" Target="slides/slide4.xml"/><Relationship Id="rId162" Type="http://schemas.openxmlformats.org/officeDocument/2006/relationships/slide" Target="slides/slide159.xml"/><Relationship Id="rId183" Type="http://schemas.openxmlformats.org/officeDocument/2006/relationships/slide" Target="slides/slide180.xml"/><Relationship Id="rId218" Type="http://schemas.openxmlformats.org/officeDocument/2006/relationships/slide" Target="slides/slide215.xml"/><Relationship Id="rId239" Type="http://schemas.openxmlformats.org/officeDocument/2006/relationships/slide" Target="slides/slide236.xml"/><Relationship Id="rId250" Type="http://schemas.openxmlformats.org/officeDocument/2006/relationships/slide" Target="slides/slide247.xml"/><Relationship Id="rId271" Type="http://schemas.openxmlformats.org/officeDocument/2006/relationships/slide" Target="slides/slide268.xml"/><Relationship Id="rId292" Type="http://schemas.openxmlformats.org/officeDocument/2006/relationships/slide" Target="slides/slide289.xml"/><Relationship Id="rId306" Type="http://schemas.openxmlformats.org/officeDocument/2006/relationships/slide" Target="slides/slide303.xml"/><Relationship Id="rId24" Type="http://schemas.openxmlformats.org/officeDocument/2006/relationships/slide" Target="slides/slide21.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31" Type="http://schemas.openxmlformats.org/officeDocument/2006/relationships/slide" Target="slides/slide128.xml"/><Relationship Id="rId327" Type="http://schemas.openxmlformats.org/officeDocument/2006/relationships/slide" Target="slides/slide324.xml"/><Relationship Id="rId348" Type="http://schemas.openxmlformats.org/officeDocument/2006/relationships/slide" Target="slides/slide345.xml"/><Relationship Id="rId369" Type="http://schemas.openxmlformats.org/officeDocument/2006/relationships/slide" Target="slides/slide366.xml"/><Relationship Id="rId152" Type="http://schemas.openxmlformats.org/officeDocument/2006/relationships/slide" Target="slides/slide149.xml"/><Relationship Id="rId173" Type="http://schemas.openxmlformats.org/officeDocument/2006/relationships/slide" Target="slides/slide170.xml"/><Relationship Id="rId194" Type="http://schemas.openxmlformats.org/officeDocument/2006/relationships/slide" Target="slides/slide191.xml"/><Relationship Id="rId208" Type="http://schemas.openxmlformats.org/officeDocument/2006/relationships/slide" Target="slides/slide205.xml"/><Relationship Id="rId229" Type="http://schemas.openxmlformats.org/officeDocument/2006/relationships/slide" Target="slides/slide226.xml"/><Relationship Id="rId380" Type="http://schemas.openxmlformats.org/officeDocument/2006/relationships/slide" Target="slides/slide377.xml"/><Relationship Id="rId240" Type="http://schemas.openxmlformats.org/officeDocument/2006/relationships/slide" Target="slides/slide237.xml"/><Relationship Id="rId261" Type="http://schemas.openxmlformats.org/officeDocument/2006/relationships/slide" Target="slides/slide258.xml"/><Relationship Id="rId14" Type="http://schemas.openxmlformats.org/officeDocument/2006/relationships/slide" Target="slides/slide11.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282" Type="http://schemas.openxmlformats.org/officeDocument/2006/relationships/slide" Target="slides/slide279.xml"/><Relationship Id="rId317" Type="http://schemas.openxmlformats.org/officeDocument/2006/relationships/slide" Target="slides/slide314.xml"/><Relationship Id="rId338" Type="http://schemas.openxmlformats.org/officeDocument/2006/relationships/slide" Target="slides/slide335.xml"/><Relationship Id="rId359" Type="http://schemas.openxmlformats.org/officeDocument/2006/relationships/slide" Target="slides/slide356.xml"/><Relationship Id="rId8" Type="http://schemas.openxmlformats.org/officeDocument/2006/relationships/slide" Target="slides/slide5.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184" Type="http://schemas.openxmlformats.org/officeDocument/2006/relationships/slide" Target="slides/slide181.xml"/><Relationship Id="rId219" Type="http://schemas.openxmlformats.org/officeDocument/2006/relationships/slide" Target="slides/slide216.xml"/><Relationship Id="rId370" Type="http://schemas.openxmlformats.org/officeDocument/2006/relationships/slide" Target="slides/slide367.xml"/><Relationship Id="rId230" Type="http://schemas.openxmlformats.org/officeDocument/2006/relationships/slide" Target="slides/slide227.xml"/><Relationship Id="rId251" Type="http://schemas.openxmlformats.org/officeDocument/2006/relationships/slide" Target="slides/slide248.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72" Type="http://schemas.openxmlformats.org/officeDocument/2006/relationships/slide" Target="slides/slide269.xml"/><Relationship Id="rId293" Type="http://schemas.openxmlformats.org/officeDocument/2006/relationships/slide" Target="slides/slide290.xml"/><Relationship Id="rId307" Type="http://schemas.openxmlformats.org/officeDocument/2006/relationships/slide" Target="slides/slide304.xml"/><Relationship Id="rId328" Type="http://schemas.openxmlformats.org/officeDocument/2006/relationships/slide" Target="slides/slide325.xml"/><Relationship Id="rId349" Type="http://schemas.openxmlformats.org/officeDocument/2006/relationships/slide" Target="slides/slide346.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95" Type="http://schemas.openxmlformats.org/officeDocument/2006/relationships/slide" Target="slides/slide192.xml"/><Relationship Id="rId209" Type="http://schemas.openxmlformats.org/officeDocument/2006/relationships/slide" Target="slides/slide206.xml"/><Relationship Id="rId360" Type="http://schemas.openxmlformats.org/officeDocument/2006/relationships/slide" Target="slides/slide357.xml"/><Relationship Id="rId381" Type="http://schemas.openxmlformats.org/officeDocument/2006/relationships/slide" Target="slides/slide378.xml"/><Relationship Id="rId220" Type="http://schemas.openxmlformats.org/officeDocument/2006/relationships/slide" Target="slides/slide217.xml"/><Relationship Id="rId241" Type="http://schemas.openxmlformats.org/officeDocument/2006/relationships/slide" Target="slides/slide23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262" Type="http://schemas.openxmlformats.org/officeDocument/2006/relationships/slide" Target="slides/slide259.xml"/><Relationship Id="rId283" Type="http://schemas.openxmlformats.org/officeDocument/2006/relationships/slide" Target="slides/slide280.xml"/><Relationship Id="rId318" Type="http://schemas.openxmlformats.org/officeDocument/2006/relationships/slide" Target="slides/slide315.xml"/><Relationship Id="rId339" Type="http://schemas.openxmlformats.org/officeDocument/2006/relationships/slide" Target="slides/slide336.xml"/><Relationship Id="rId78" Type="http://schemas.openxmlformats.org/officeDocument/2006/relationships/slide" Target="slides/slide75.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64" Type="http://schemas.openxmlformats.org/officeDocument/2006/relationships/slide" Target="slides/slide161.xml"/><Relationship Id="rId185" Type="http://schemas.openxmlformats.org/officeDocument/2006/relationships/slide" Target="slides/slide182.xml"/><Relationship Id="rId350" Type="http://schemas.openxmlformats.org/officeDocument/2006/relationships/slide" Target="slides/slide347.xml"/><Relationship Id="rId371" Type="http://schemas.openxmlformats.org/officeDocument/2006/relationships/slide" Target="slides/slide368.xml"/><Relationship Id="rId9" Type="http://schemas.openxmlformats.org/officeDocument/2006/relationships/slide" Target="slides/slide6.xml"/><Relationship Id="rId210" Type="http://schemas.openxmlformats.org/officeDocument/2006/relationships/slide" Target="slides/slide207.xml"/><Relationship Id="rId26" Type="http://schemas.openxmlformats.org/officeDocument/2006/relationships/slide" Target="slides/slide23.xml"/><Relationship Id="rId231" Type="http://schemas.openxmlformats.org/officeDocument/2006/relationships/slide" Target="slides/slide228.xml"/><Relationship Id="rId252" Type="http://schemas.openxmlformats.org/officeDocument/2006/relationships/slide" Target="slides/slide249.xml"/><Relationship Id="rId273" Type="http://schemas.openxmlformats.org/officeDocument/2006/relationships/slide" Target="slides/slide270.xml"/><Relationship Id="rId294" Type="http://schemas.openxmlformats.org/officeDocument/2006/relationships/slide" Target="slides/slide291.xml"/><Relationship Id="rId308" Type="http://schemas.openxmlformats.org/officeDocument/2006/relationships/slide" Target="slides/slide305.xml"/><Relationship Id="rId329" Type="http://schemas.openxmlformats.org/officeDocument/2006/relationships/slide" Target="slides/slide326.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slide" Target="slides/slide172.xml"/><Relationship Id="rId340" Type="http://schemas.openxmlformats.org/officeDocument/2006/relationships/slide" Target="slides/slide337.xml"/><Relationship Id="rId361" Type="http://schemas.openxmlformats.org/officeDocument/2006/relationships/slide" Target="slides/slide358.xml"/><Relationship Id="rId196" Type="http://schemas.openxmlformats.org/officeDocument/2006/relationships/slide" Target="slides/slide193.xml"/><Relationship Id="rId200" Type="http://schemas.openxmlformats.org/officeDocument/2006/relationships/slide" Target="slides/slide197.xml"/><Relationship Id="rId382" Type="http://schemas.openxmlformats.org/officeDocument/2006/relationships/slide" Target="slides/slide379.xml"/><Relationship Id="rId16" Type="http://schemas.openxmlformats.org/officeDocument/2006/relationships/slide" Target="slides/slide13.xml"/><Relationship Id="rId221" Type="http://schemas.openxmlformats.org/officeDocument/2006/relationships/slide" Target="slides/slide218.xml"/><Relationship Id="rId242" Type="http://schemas.openxmlformats.org/officeDocument/2006/relationships/slide" Target="slides/slide239.xml"/><Relationship Id="rId263" Type="http://schemas.openxmlformats.org/officeDocument/2006/relationships/slide" Target="slides/slide260.xml"/><Relationship Id="rId284" Type="http://schemas.openxmlformats.org/officeDocument/2006/relationships/slide" Target="slides/slide281.xml"/><Relationship Id="rId319" Type="http://schemas.openxmlformats.org/officeDocument/2006/relationships/slide" Target="slides/slide316.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330" Type="http://schemas.openxmlformats.org/officeDocument/2006/relationships/slide" Target="slides/slide327.xml"/><Relationship Id="rId90" Type="http://schemas.openxmlformats.org/officeDocument/2006/relationships/slide" Target="slides/slide87.xml"/><Relationship Id="rId165" Type="http://schemas.openxmlformats.org/officeDocument/2006/relationships/slide" Target="slides/slide162.xml"/><Relationship Id="rId186" Type="http://schemas.openxmlformats.org/officeDocument/2006/relationships/slide" Target="slides/slide183.xml"/><Relationship Id="rId351" Type="http://schemas.openxmlformats.org/officeDocument/2006/relationships/slide" Target="slides/slide348.xml"/><Relationship Id="rId372" Type="http://schemas.openxmlformats.org/officeDocument/2006/relationships/slide" Target="slides/slide369.xml"/><Relationship Id="rId211" Type="http://schemas.openxmlformats.org/officeDocument/2006/relationships/slide" Target="slides/slide208.xml"/><Relationship Id="rId232" Type="http://schemas.openxmlformats.org/officeDocument/2006/relationships/slide" Target="slides/slide229.xml"/><Relationship Id="rId253" Type="http://schemas.openxmlformats.org/officeDocument/2006/relationships/slide" Target="slides/slide250.xml"/><Relationship Id="rId274" Type="http://schemas.openxmlformats.org/officeDocument/2006/relationships/slide" Target="slides/slide271.xml"/><Relationship Id="rId295" Type="http://schemas.openxmlformats.org/officeDocument/2006/relationships/slide" Target="slides/slide292.xml"/><Relationship Id="rId309" Type="http://schemas.openxmlformats.org/officeDocument/2006/relationships/slide" Target="slides/slide306.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320" Type="http://schemas.openxmlformats.org/officeDocument/2006/relationships/slide" Target="slides/slide317.xml"/><Relationship Id="rId80" Type="http://schemas.openxmlformats.org/officeDocument/2006/relationships/slide" Target="slides/slide77.xml"/><Relationship Id="rId155" Type="http://schemas.openxmlformats.org/officeDocument/2006/relationships/slide" Target="slides/slide152.xml"/><Relationship Id="rId176" Type="http://schemas.openxmlformats.org/officeDocument/2006/relationships/slide" Target="slides/slide173.xml"/><Relationship Id="rId197" Type="http://schemas.openxmlformats.org/officeDocument/2006/relationships/slide" Target="slides/slide194.xml"/><Relationship Id="rId341" Type="http://schemas.openxmlformats.org/officeDocument/2006/relationships/slide" Target="slides/slide338.xml"/><Relationship Id="rId362" Type="http://schemas.openxmlformats.org/officeDocument/2006/relationships/slide" Target="slides/slide359.xml"/><Relationship Id="rId383" Type="http://schemas.openxmlformats.org/officeDocument/2006/relationships/slide" Target="slides/slide380.xml"/><Relationship Id="rId201" Type="http://schemas.openxmlformats.org/officeDocument/2006/relationships/slide" Target="slides/slide198.xml"/><Relationship Id="rId222" Type="http://schemas.openxmlformats.org/officeDocument/2006/relationships/slide" Target="slides/slide219.xml"/><Relationship Id="rId243" Type="http://schemas.openxmlformats.org/officeDocument/2006/relationships/slide" Target="slides/slide240.xml"/><Relationship Id="rId264" Type="http://schemas.openxmlformats.org/officeDocument/2006/relationships/slide" Target="slides/slide261.xml"/><Relationship Id="rId285" Type="http://schemas.openxmlformats.org/officeDocument/2006/relationships/slide" Target="slides/slide282.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 Id="rId310" Type="http://schemas.openxmlformats.org/officeDocument/2006/relationships/slide" Target="slides/slide307.xml"/><Relationship Id="rId70" Type="http://schemas.openxmlformats.org/officeDocument/2006/relationships/slide" Target="slides/slide67.xml"/><Relationship Id="rId91" Type="http://schemas.openxmlformats.org/officeDocument/2006/relationships/slide" Target="slides/slide88.xml"/><Relationship Id="rId145" Type="http://schemas.openxmlformats.org/officeDocument/2006/relationships/slide" Target="slides/slide142.xml"/><Relationship Id="rId166" Type="http://schemas.openxmlformats.org/officeDocument/2006/relationships/slide" Target="slides/slide163.xml"/><Relationship Id="rId187" Type="http://schemas.openxmlformats.org/officeDocument/2006/relationships/slide" Target="slides/slide184.xml"/><Relationship Id="rId331" Type="http://schemas.openxmlformats.org/officeDocument/2006/relationships/slide" Target="slides/slide328.xml"/><Relationship Id="rId352" Type="http://schemas.openxmlformats.org/officeDocument/2006/relationships/slide" Target="slides/slide349.xml"/><Relationship Id="rId373" Type="http://schemas.openxmlformats.org/officeDocument/2006/relationships/slide" Target="slides/slide370.xml"/><Relationship Id="rId1" Type="http://schemas.openxmlformats.org/officeDocument/2006/relationships/slideMaster" Target="slideMasters/slideMaster1.xml"/><Relationship Id="rId212" Type="http://schemas.openxmlformats.org/officeDocument/2006/relationships/slide" Target="slides/slide209.xml"/><Relationship Id="rId233" Type="http://schemas.openxmlformats.org/officeDocument/2006/relationships/slide" Target="slides/slide230.xml"/><Relationship Id="rId254" Type="http://schemas.openxmlformats.org/officeDocument/2006/relationships/slide" Target="slides/slide251.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275" Type="http://schemas.openxmlformats.org/officeDocument/2006/relationships/slide" Target="slides/slide272.xml"/><Relationship Id="rId296" Type="http://schemas.openxmlformats.org/officeDocument/2006/relationships/slide" Target="slides/slide293.xml"/><Relationship Id="rId300" Type="http://schemas.openxmlformats.org/officeDocument/2006/relationships/slide" Target="slides/slide297.xml"/><Relationship Id="rId60" Type="http://schemas.openxmlformats.org/officeDocument/2006/relationships/slide" Target="slides/slide57.xml"/><Relationship Id="rId81" Type="http://schemas.openxmlformats.org/officeDocument/2006/relationships/slide" Target="slides/slide78.xml"/><Relationship Id="rId135" Type="http://schemas.openxmlformats.org/officeDocument/2006/relationships/slide" Target="slides/slide132.xml"/><Relationship Id="rId156" Type="http://schemas.openxmlformats.org/officeDocument/2006/relationships/slide" Target="slides/slide153.xml"/><Relationship Id="rId177" Type="http://schemas.openxmlformats.org/officeDocument/2006/relationships/slide" Target="slides/slide174.xml"/><Relationship Id="rId198" Type="http://schemas.openxmlformats.org/officeDocument/2006/relationships/slide" Target="slides/slide195.xml"/><Relationship Id="rId321" Type="http://schemas.openxmlformats.org/officeDocument/2006/relationships/slide" Target="slides/slide318.xml"/><Relationship Id="rId342" Type="http://schemas.openxmlformats.org/officeDocument/2006/relationships/slide" Target="slides/slide339.xml"/><Relationship Id="rId363" Type="http://schemas.openxmlformats.org/officeDocument/2006/relationships/slide" Target="slides/slide360.xml"/><Relationship Id="rId384" Type="http://schemas.openxmlformats.org/officeDocument/2006/relationships/slide" Target="slides/slide381.xml"/><Relationship Id="rId202" Type="http://schemas.openxmlformats.org/officeDocument/2006/relationships/slide" Target="slides/slide199.xml"/><Relationship Id="rId223" Type="http://schemas.openxmlformats.org/officeDocument/2006/relationships/slide" Target="slides/slide220.xml"/><Relationship Id="rId244" Type="http://schemas.openxmlformats.org/officeDocument/2006/relationships/slide" Target="slides/slide241.xml"/><Relationship Id="rId18" Type="http://schemas.openxmlformats.org/officeDocument/2006/relationships/slide" Target="slides/slide15.xml"/><Relationship Id="rId39" Type="http://schemas.openxmlformats.org/officeDocument/2006/relationships/slide" Target="slides/slide36.xml"/><Relationship Id="rId265" Type="http://schemas.openxmlformats.org/officeDocument/2006/relationships/slide" Target="slides/slide262.xml"/><Relationship Id="rId286" Type="http://schemas.openxmlformats.org/officeDocument/2006/relationships/slide" Target="slides/slide283.xml"/><Relationship Id="rId50" Type="http://schemas.openxmlformats.org/officeDocument/2006/relationships/slide" Target="slides/slide47.xml"/><Relationship Id="rId104" Type="http://schemas.openxmlformats.org/officeDocument/2006/relationships/slide" Target="slides/slide101.xml"/><Relationship Id="rId125" Type="http://schemas.openxmlformats.org/officeDocument/2006/relationships/slide" Target="slides/slide122.xml"/><Relationship Id="rId146" Type="http://schemas.openxmlformats.org/officeDocument/2006/relationships/slide" Target="slides/slide143.xml"/><Relationship Id="rId167" Type="http://schemas.openxmlformats.org/officeDocument/2006/relationships/slide" Target="slides/slide164.xml"/><Relationship Id="rId188" Type="http://schemas.openxmlformats.org/officeDocument/2006/relationships/slide" Target="slides/slide185.xml"/><Relationship Id="rId311" Type="http://schemas.openxmlformats.org/officeDocument/2006/relationships/slide" Target="slides/slide308.xml"/><Relationship Id="rId332" Type="http://schemas.openxmlformats.org/officeDocument/2006/relationships/slide" Target="slides/slide329.xml"/><Relationship Id="rId353" Type="http://schemas.openxmlformats.org/officeDocument/2006/relationships/slide" Target="slides/slide350.xml"/><Relationship Id="rId374" Type="http://schemas.openxmlformats.org/officeDocument/2006/relationships/slide" Target="slides/slide371.xml"/><Relationship Id="rId71" Type="http://schemas.openxmlformats.org/officeDocument/2006/relationships/slide" Target="slides/slide68.xml"/><Relationship Id="rId92" Type="http://schemas.openxmlformats.org/officeDocument/2006/relationships/slide" Target="slides/slide89.xml"/><Relationship Id="rId213" Type="http://schemas.openxmlformats.org/officeDocument/2006/relationships/slide" Target="slides/slide210.xml"/><Relationship Id="rId234" Type="http://schemas.openxmlformats.org/officeDocument/2006/relationships/slide" Target="slides/slide231.xml"/><Relationship Id="rId2" Type="http://schemas.openxmlformats.org/officeDocument/2006/relationships/slideMaster" Target="slideMasters/slideMaster2.xml"/><Relationship Id="rId29" Type="http://schemas.openxmlformats.org/officeDocument/2006/relationships/slide" Target="slides/slide26.xml"/><Relationship Id="rId255" Type="http://schemas.openxmlformats.org/officeDocument/2006/relationships/slide" Target="slides/slide252.xml"/><Relationship Id="rId276" Type="http://schemas.openxmlformats.org/officeDocument/2006/relationships/slide" Target="slides/slide273.xml"/><Relationship Id="rId297" Type="http://schemas.openxmlformats.org/officeDocument/2006/relationships/slide" Target="slides/slide294.xml"/><Relationship Id="rId40" Type="http://schemas.openxmlformats.org/officeDocument/2006/relationships/slide" Target="slides/slide37.xml"/><Relationship Id="rId115" Type="http://schemas.openxmlformats.org/officeDocument/2006/relationships/slide" Target="slides/slide112.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slide" Target="slides/slide175.xml"/><Relationship Id="rId301" Type="http://schemas.openxmlformats.org/officeDocument/2006/relationships/slide" Target="slides/slide298.xml"/><Relationship Id="rId322" Type="http://schemas.openxmlformats.org/officeDocument/2006/relationships/slide" Target="slides/slide319.xml"/><Relationship Id="rId343" Type="http://schemas.openxmlformats.org/officeDocument/2006/relationships/slide" Target="slides/slide340.xml"/><Relationship Id="rId364" Type="http://schemas.openxmlformats.org/officeDocument/2006/relationships/slide" Target="slides/slide361.xml"/><Relationship Id="rId61" Type="http://schemas.openxmlformats.org/officeDocument/2006/relationships/slide" Target="slides/slide58.xml"/><Relationship Id="rId82" Type="http://schemas.openxmlformats.org/officeDocument/2006/relationships/slide" Target="slides/slide79.xml"/><Relationship Id="rId199" Type="http://schemas.openxmlformats.org/officeDocument/2006/relationships/slide" Target="slides/slide196.xml"/><Relationship Id="rId203" Type="http://schemas.openxmlformats.org/officeDocument/2006/relationships/slide" Target="slides/slide200.xml"/><Relationship Id="rId385" Type="http://schemas.openxmlformats.org/officeDocument/2006/relationships/slide" Target="slides/slide382.xml"/><Relationship Id="rId19" Type="http://schemas.openxmlformats.org/officeDocument/2006/relationships/slide" Target="slides/slide16.xml"/><Relationship Id="rId224" Type="http://schemas.openxmlformats.org/officeDocument/2006/relationships/slide" Target="slides/slide221.xml"/><Relationship Id="rId245" Type="http://schemas.openxmlformats.org/officeDocument/2006/relationships/slide" Target="slides/slide242.xml"/><Relationship Id="rId266" Type="http://schemas.openxmlformats.org/officeDocument/2006/relationships/slide" Target="slides/slide263.xml"/><Relationship Id="rId287" Type="http://schemas.openxmlformats.org/officeDocument/2006/relationships/slide" Target="slides/slide284.xml"/><Relationship Id="rId30" Type="http://schemas.openxmlformats.org/officeDocument/2006/relationships/slide" Target="slides/slide2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312" Type="http://schemas.openxmlformats.org/officeDocument/2006/relationships/slide" Target="slides/slide309.xml"/><Relationship Id="rId333" Type="http://schemas.openxmlformats.org/officeDocument/2006/relationships/slide" Target="slides/slide330.xml"/><Relationship Id="rId354" Type="http://schemas.openxmlformats.org/officeDocument/2006/relationships/slide" Target="slides/slide351.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189" Type="http://schemas.openxmlformats.org/officeDocument/2006/relationships/slide" Target="slides/slide186.xml"/><Relationship Id="rId375" Type="http://schemas.openxmlformats.org/officeDocument/2006/relationships/slide" Target="slides/slide372.xml"/><Relationship Id="rId3" Type="http://schemas.openxmlformats.org/officeDocument/2006/relationships/slideMaster" Target="slideMasters/slideMaster3.xml"/><Relationship Id="rId214" Type="http://schemas.openxmlformats.org/officeDocument/2006/relationships/slide" Target="slides/slide211.xml"/><Relationship Id="rId235" Type="http://schemas.openxmlformats.org/officeDocument/2006/relationships/slide" Target="slides/slide232.xml"/><Relationship Id="rId256" Type="http://schemas.openxmlformats.org/officeDocument/2006/relationships/slide" Target="slides/slide253.xml"/><Relationship Id="rId277" Type="http://schemas.openxmlformats.org/officeDocument/2006/relationships/slide" Target="slides/slide274.xml"/><Relationship Id="rId298" Type="http://schemas.openxmlformats.org/officeDocument/2006/relationships/slide" Target="slides/slide295.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302" Type="http://schemas.openxmlformats.org/officeDocument/2006/relationships/slide" Target="slides/slide299.xml"/><Relationship Id="rId323" Type="http://schemas.openxmlformats.org/officeDocument/2006/relationships/slide" Target="slides/slide320.xml"/><Relationship Id="rId344" Type="http://schemas.openxmlformats.org/officeDocument/2006/relationships/slide" Target="slides/slide341.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179" Type="http://schemas.openxmlformats.org/officeDocument/2006/relationships/slide" Target="slides/slide176.xml"/><Relationship Id="rId365" Type="http://schemas.openxmlformats.org/officeDocument/2006/relationships/slide" Target="slides/slide362.xml"/><Relationship Id="rId386" Type="http://schemas.openxmlformats.org/officeDocument/2006/relationships/presProps" Target="presProps.xml"/><Relationship Id="rId190" Type="http://schemas.openxmlformats.org/officeDocument/2006/relationships/slide" Target="slides/slide187.xml"/><Relationship Id="rId204" Type="http://schemas.openxmlformats.org/officeDocument/2006/relationships/slide" Target="slides/slide201.xml"/><Relationship Id="rId225" Type="http://schemas.openxmlformats.org/officeDocument/2006/relationships/slide" Target="slides/slide222.xml"/><Relationship Id="rId246" Type="http://schemas.openxmlformats.org/officeDocument/2006/relationships/slide" Target="slides/slide243.xml"/><Relationship Id="rId267" Type="http://schemas.openxmlformats.org/officeDocument/2006/relationships/slide" Target="slides/slide264.xml"/><Relationship Id="rId288" Type="http://schemas.openxmlformats.org/officeDocument/2006/relationships/slide" Target="slides/slide285.xml"/><Relationship Id="rId106" Type="http://schemas.openxmlformats.org/officeDocument/2006/relationships/slide" Target="slides/slide103.xml"/><Relationship Id="rId127" Type="http://schemas.openxmlformats.org/officeDocument/2006/relationships/slide" Target="slides/slide124.xml"/><Relationship Id="rId313" Type="http://schemas.openxmlformats.org/officeDocument/2006/relationships/slide" Target="slides/slide310.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94" Type="http://schemas.openxmlformats.org/officeDocument/2006/relationships/slide" Target="slides/slide91.xml"/><Relationship Id="rId148" Type="http://schemas.openxmlformats.org/officeDocument/2006/relationships/slide" Target="slides/slide145.xml"/><Relationship Id="rId169" Type="http://schemas.openxmlformats.org/officeDocument/2006/relationships/slide" Target="slides/slide166.xml"/><Relationship Id="rId334" Type="http://schemas.openxmlformats.org/officeDocument/2006/relationships/slide" Target="slides/slide331.xml"/><Relationship Id="rId355" Type="http://schemas.openxmlformats.org/officeDocument/2006/relationships/slide" Target="slides/slide352.xml"/><Relationship Id="rId376" Type="http://schemas.openxmlformats.org/officeDocument/2006/relationships/slide" Target="slides/slide373.xml"/><Relationship Id="rId4" Type="http://schemas.openxmlformats.org/officeDocument/2006/relationships/slide" Target="slides/slide1.xml"/><Relationship Id="rId180" Type="http://schemas.openxmlformats.org/officeDocument/2006/relationships/slide" Target="slides/slide177.xml"/><Relationship Id="rId215" Type="http://schemas.openxmlformats.org/officeDocument/2006/relationships/slide" Target="slides/slide212.xml"/><Relationship Id="rId236" Type="http://schemas.openxmlformats.org/officeDocument/2006/relationships/slide" Target="slides/slide233.xml"/><Relationship Id="rId257" Type="http://schemas.openxmlformats.org/officeDocument/2006/relationships/slide" Target="slides/slide254.xml"/><Relationship Id="rId278" Type="http://schemas.openxmlformats.org/officeDocument/2006/relationships/slide" Target="slides/slide275.xml"/><Relationship Id="rId303" Type="http://schemas.openxmlformats.org/officeDocument/2006/relationships/slide" Target="slides/slide30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 name="Rectangle 6"/>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 name="Rectangle 13"/>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 name="Rectangle 14"/>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US"/>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grpSp>
      <p:sp>
        <p:nvSpPr>
          <p:cNvPr id="713752" name="Rectangle 24"/>
          <p:cNvSpPr>
            <a:spLocks noGrp="1" noChangeArrowheads="1"/>
          </p:cNvSpPr>
          <p:nvPr>
            <p:ph type="ctrTitle" sz="quarter"/>
          </p:nvPr>
        </p:nvSpPr>
        <p:spPr>
          <a:xfrm>
            <a:off x="685800" y="1600200"/>
            <a:ext cx="7772400" cy="1828800"/>
          </a:xfrm>
        </p:spPr>
        <p:txBody>
          <a:bodyPr/>
          <a:lstStyle>
            <a:lvl1pPr>
              <a:defRPr/>
            </a:lvl1pPr>
          </a:lstStyle>
          <a:p>
            <a:r>
              <a:rPr lang="en-US"/>
              <a:t>Click to edit Master title style</a:t>
            </a:r>
          </a:p>
        </p:txBody>
      </p:sp>
      <p:sp>
        <p:nvSpPr>
          <p:cNvPr id="713753"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p>
        </p:txBody>
      </p:sp>
      <p:sp>
        <p:nvSpPr>
          <p:cNvPr id="27" name="Rectangle 27"/>
          <p:cNvSpPr>
            <a:spLocks noGrp="1" noChangeArrowheads="1"/>
          </p:cNvSpPr>
          <p:nvPr>
            <p:ph type="ftr" sz="quarter" idx="11"/>
          </p:nvPr>
        </p:nvSpPr>
        <p:spPr/>
        <p:txBody>
          <a:bodyPr/>
          <a:lstStyle>
            <a:lvl1pPr>
              <a:defRPr/>
            </a:lvl1pPr>
          </a:lstStyle>
          <a:p>
            <a:pPr>
              <a:defRPr/>
            </a:pPr>
            <a:endParaRPr lang="en-US"/>
          </a:p>
        </p:txBody>
      </p:sp>
      <p:sp>
        <p:nvSpPr>
          <p:cNvPr id="28" name="Rectangle 28"/>
          <p:cNvSpPr>
            <a:spLocks noGrp="1" noChangeArrowheads="1"/>
          </p:cNvSpPr>
          <p:nvPr>
            <p:ph type="sldNum" sz="quarter" idx="12"/>
          </p:nvPr>
        </p:nvSpPr>
        <p:spPr/>
        <p:txBody>
          <a:bodyPr/>
          <a:lstStyle>
            <a:lvl1pPr>
              <a:defRPr/>
            </a:lvl1pPr>
          </a:lstStyle>
          <a:p>
            <a:pPr>
              <a:defRPr/>
            </a:pPr>
            <a:fld id="{86621413-46CF-4942-9418-C10E728256E7}" type="slidenum">
              <a:rPr lang="en-US"/>
              <a:pPr>
                <a:defRPr/>
              </a:pPr>
              <a:t>‹#›</a:t>
            </a:fld>
            <a:endParaRPr lang="en-US"/>
          </a:p>
        </p:txBody>
      </p:sp>
    </p:spTree>
    <p:extLst>
      <p:ext uri="{BB962C8B-B14F-4D97-AF65-F5344CB8AC3E}">
        <p14:creationId xmlns:p14="http://schemas.microsoft.com/office/powerpoint/2010/main" val="690531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8834B3CC-C34B-4DFF-A8E3-38B83A3D02D1}"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47901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81267864-4D6A-4332-A652-C85DA476AD86}"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1653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86140CE5-2D0C-4999-8153-7E13DD32EDD7}"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21317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6"/>
          <p:cNvSpPr>
            <a:spLocks noGrp="1" noChangeArrowheads="1"/>
          </p:cNvSpPr>
          <p:nvPr>
            <p:ph type="ftr" sz="quarter" idx="10"/>
          </p:nvPr>
        </p:nvSpPr>
        <p:spPr>
          <a:ln/>
        </p:spPr>
        <p:txBody>
          <a:bodyPr/>
          <a:lstStyle>
            <a:lvl1pPr>
              <a:defRPr/>
            </a:lvl1pPr>
          </a:lstStyle>
          <a:p>
            <a:pPr>
              <a:defRPr/>
            </a:pPr>
            <a:endParaRPr lang="en-US"/>
          </a:p>
        </p:txBody>
      </p:sp>
      <p:sp>
        <p:nvSpPr>
          <p:cNvPr id="7" name="Rectangle 27"/>
          <p:cNvSpPr>
            <a:spLocks noGrp="1" noChangeArrowheads="1"/>
          </p:cNvSpPr>
          <p:nvPr>
            <p:ph type="sldNum" sz="quarter" idx="11"/>
          </p:nvPr>
        </p:nvSpPr>
        <p:spPr>
          <a:ln/>
        </p:spPr>
        <p:txBody>
          <a:bodyPr/>
          <a:lstStyle>
            <a:lvl1pPr>
              <a:defRPr/>
            </a:lvl1pPr>
          </a:lstStyle>
          <a:p>
            <a:pPr>
              <a:defRPr/>
            </a:pPr>
            <a:fld id="{FB8F481B-687D-4B8B-952C-E53961983999}" type="slidenum">
              <a:rPr lang="en-US"/>
              <a:pPr>
                <a:defRPr/>
              </a:pPr>
              <a:t>‹#›</a:t>
            </a:fld>
            <a:endParaRPr lang="en-US"/>
          </a:p>
        </p:txBody>
      </p:sp>
      <p:sp>
        <p:nvSpPr>
          <p:cNvPr id="8"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39704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285796-7441-4DF5-A6BD-6F8E52BCBF65}" type="slidenum">
              <a:rPr lang="en-US"/>
              <a:pPr>
                <a:defRPr/>
              </a:pPr>
              <a:t>‹#›</a:t>
            </a:fld>
            <a:endParaRPr lang="en-US"/>
          </a:p>
        </p:txBody>
      </p:sp>
    </p:spTree>
    <p:extLst>
      <p:ext uri="{BB962C8B-B14F-4D97-AF65-F5344CB8AC3E}">
        <p14:creationId xmlns:p14="http://schemas.microsoft.com/office/powerpoint/2010/main" val="2177283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C2E79A-68FA-44B6-A4C1-26C3B86E750C}" type="slidenum">
              <a:rPr lang="en-US"/>
              <a:pPr>
                <a:defRPr/>
              </a:pPr>
              <a:t>‹#›</a:t>
            </a:fld>
            <a:endParaRPr lang="en-US"/>
          </a:p>
        </p:txBody>
      </p:sp>
    </p:spTree>
    <p:extLst>
      <p:ext uri="{BB962C8B-B14F-4D97-AF65-F5344CB8AC3E}">
        <p14:creationId xmlns:p14="http://schemas.microsoft.com/office/powerpoint/2010/main" val="2534724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3BE25B-182A-4E28-B78E-0B4F13D3ADC1}" type="slidenum">
              <a:rPr lang="en-US"/>
              <a:pPr>
                <a:defRPr/>
              </a:pPr>
              <a:t>‹#›</a:t>
            </a:fld>
            <a:endParaRPr lang="en-US"/>
          </a:p>
        </p:txBody>
      </p:sp>
    </p:spTree>
    <p:extLst>
      <p:ext uri="{BB962C8B-B14F-4D97-AF65-F5344CB8AC3E}">
        <p14:creationId xmlns:p14="http://schemas.microsoft.com/office/powerpoint/2010/main" val="990674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64DD6C-6660-451E-96BF-4F945222A6C1}" type="slidenum">
              <a:rPr lang="en-US"/>
              <a:pPr>
                <a:defRPr/>
              </a:pPr>
              <a:t>‹#›</a:t>
            </a:fld>
            <a:endParaRPr lang="en-US"/>
          </a:p>
        </p:txBody>
      </p:sp>
    </p:spTree>
    <p:extLst>
      <p:ext uri="{BB962C8B-B14F-4D97-AF65-F5344CB8AC3E}">
        <p14:creationId xmlns:p14="http://schemas.microsoft.com/office/powerpoint/2010/main" val="2549387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41CF89F-DC64-4F1C-AB0F-135562CA7B06}" type="slidenum">
              <a:rPr lang="en-US"/>
              <a:pPr>
                <a:defRPr/>
              </a:pPr>
              <a:t>‹#›</a:t>
            </a:fld>
            <a:endParaRPr lang="en-US"/>
          </a:p>
        </p:txBody>
      </p:sp>
    </p:spTree>
    <p:extLst>
      <p:ext uri="{BB962C8B-B14F-4D97-AF65-F5344CB8AC3E}">
        <p14:creationId xmlns:p14="http://schemas.microsoft.com/office/powerpoint/2010/main" val="3176064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F99B15A-BE40-402A-A6F7-3B12390A7E36}" type="slidenum">
              <a:rPr lang="en-US"/>
              <a:pPr>
                <a:defRPr/>
              </a:pPr>
              <a:t>‹#›</a:t>
            </a:fld>
            <a:endParaRPr lang="en-US"/>
          </a:p>
        </p:txBody>
      </p:sp>
    </p:spTree>
    <p:extLst>
      <p:ext uri="{BB962C8B-B14F-4D97-AF65-F5344CB8AC3E}">
        <p14:creationId xmlns:p14="http://schemas.microsoft.com/office/powerpoint/2010/main" val="1213801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CC3D5CD7-E2E3-4E9D-986F-56A9877FFEAF}"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445035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004F1C-1AAD-45C0-8580-175D72D2E96B}" type="slidenum">
              <a:rPr lang="en-US"/>
              <a:pPr>
                <a:defRPr/>
              </a:pPr>
              <a:t>‹#›</a:t>
            </a:fld>
            <a:endParaRPr lang="en-US"/>
          </a:p>
        </p:txBody>
      </p:sp>
    </p:spTree>
    <p:extLst>
      <p:ext uri="{BB962C8B-B14F-4D97-AF65-F5344CB8AC3E}">
        <p14:creationId xmlns:p14="http://schemas.microsoft.com/office/powerpoint/2010/main" val="3814271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4686C4-41C0-436D-B9A1-64D59D0D3D6A}" type="slidenum">
              <a:rPr lang="en-US"/>
              <a:pPr>
                <a:defRPr/>
              </a:pPr>
              <a:t>‹#›</a:t>
            </a:fld>
            <a:endParaRPr lang="en-US"/>
          </a:p>
        </p:txBody>
      </p:sp>
    </p:spTree>
    <p:extLst>
      <p:ext uri="{BB962C8B-B14F-4D97-AF65-F5344CB8AC3E}">
        <p14:creationId xmlns:p14="http://schemas.microsoft.com/office/powerpoint/2010/main" val="2149812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F9C32C-8F65-416E-BA06-94D899E2788E}" type="slidenum">
              <a:rPr lang="en-US"/>
              <a:pPr>
                <a:defRPr/>
              </a:pPr>
              <a:t>‹#›</a:t>
            </a:fld>
            <a:endParaRPr lang="en-US"/>
          </a:p>
        </p:txBody>
      </p:sp>
    </p:spTree>
    <p:extLst>
      <p:ext uri="{BB962C8B-B14F-4D97-AF65-F5344CB8AC3E}">
        <p14:creationId xmlns:p14="http://schemas.microsoft.com/office/powerpoint/2010/main" val="14478089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91402A-B78B-4555-BC6A-E9B5B2B53351}" type="slidenum">
              <a:rPr lang="en-US"/>
              <a:pPr>
                <a:defRPr/>
              </a:pPr>
              <a:t>‹#›</a:t>
            </a:fld>
            <a:endParaRPr lang="en-US"/>
          </a:p>
        </p:txBody>
      </p:sp>
    </p:spTree>
    <p:extLst>
      <p:ext uri="{BB962C8B-B14F-4D97-AF65-F5344CB8AC3E}">
        <p14:creationId xmlns:p14="http://schemas.microsoft.com/office/powerpoint/2010/main" val="3820170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6C4B0-1FB6-487B-B9BF-93EBA1E9CDBC}" type="slidenum">
              <a:rPr lang="en-US"/>
              <a:pPr>
                <a:defRPr/>
              </a:pPr>
              <a:t>‹#›</a:t>
            </a:fld>
            <a:endParaRPr lang="en-US"/>
          </a:p>
        </p:txBody>
      </p:sp>
    </p:spTree>
    <p:extLst>
      <p:ext uri="{BB962C8B-B14F-4D97-AF65-F5344CB8AC3E}">
        <p14:creationId xmlns:p14="http://schemas.microsoft.com/office/powerpoint/2010/main" val="436577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12A0C63-2407-4C57-B812-04BE843CC880}" type="slidenum">
              <a:rPr lang="en-US"/>
              <a:pPr>
                <a:defRPr/>
              </a:pPr>
              <a:t>‹#›</a:t>
            </a:fld>
            <a:endParaRPr lang="en-US"/>
          </a:p>
        </p:txBody>
      </p:sp>
    </p:spTree>
    <p:extLst>
      <p:ext uri="{BB962C8B-B14F-4D97-AF65-F5344CB8AC3E}">
        <p14:creationId xmlns:p14="http://schemas.microsoft.com/office/powerpoint/2010/main" val="9979680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2D4212-56D0-435E-8CB9-6BD9132D68EC}" type="slidenum">
              <a:rPr lang="en-US"/>
              <a:pPr>
                <a:defRPr/>
              </a:pPr>
              <a:t>‹#›</a:t>
            </a:fld>
            <a:endParaRPr lang="en-US"/>
          </a:p>
        </p:txBody>
      </p:sp>
    </p:spTree>
    <p:extLst>
      <p:ext uri="{BB962C8B-B14F-4D97-AF65-F5344CB8AC3E}">
        <p14:creationId xmlns:p14="http://schemas.microsoft.com/office/powerpoint/2010/main" val="37443443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68A39B-1FCE-4935-AA63-1C3D8AB79A05}" type="slidenum">
              <a:rPr lang="en-US"/>
              <a:pPr>
                <a:defRPr/>
              </a:pPr>
              <a:t>‹#›</a:t>
            </a:fld>
            <a:endParaRPr lang="en-US"/>
          </a:p>
        </p:txBody>
      </p:sp>
    </p:spTree>
    <p:extLst>
      <p:ext uri="{BB962C8B-B14F-4D97-AF65-F5344CB8AC3E}">
        <p14:creationId xmlns:p14="http://schemas.microsoft.com/office/powerpoint/2010/main" val="40738382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4922974-0628-409D-82C4-1F36DCB989A1}" type="slidenum">
              <a:rPr lang="en-US"/>
              <a:pPr>
                <a:defRPr/>
              </a:pPr>
              <a:t>‹#›</a:t>
            </a:fld>
            <a:endParaRPr lang="en-US"/>
          </a:p>
        </p:txBody>
      </p:sp>
    </p:spTree>
    <p:extLst>
      <p:ext uri="{BB962C8B-B14F-4D97-AF65-F5344CB8AC3E}">
        <p14:creationId xmlns:p14="http://schemas.microsoft.com/office/powerpoint/2010/main" val="38384542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73F5B9-3E23-4331-ACF9-8FE8C7F299D3}" type="slidenum">
              <a:rPr lang="en-US"/>
              <a:pPr>
                <a:defRPr/>
              </a:pPr>
              <a:t>‹#›</a:t>
            </a:fld>
            <a:endParaRPr lang="en-US"/>
          </a:p>
        </p:txBody>
      </p:sp>
    </p:spTree>
    <p:extLst>
      <p:ext uri="{BB962C8B-B14F-4D97-AF65-F5344CB8AC3E}">
        <p14:creationId xmlns:p14="http://schemas.microsoft.com/office/powerpoint/2010/main" val="600947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716602C8-FCAB-409D-AF4E-86ABB426CF90}"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53502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580085-0152-4D89-9259-2107A510489D}" type="slidenum">
              <a:rPr lang="en-US"/>
              <a:pPr>
                <a:defRPr/>
              </a:pPr>
              <a:t>‹#›</a:t>
            </a:fld>
            <a:endParaRPr lang="en-US"/>
          </a:p>
        </p:txBody>
      </p:sp>
    </p:spTree>
    <p:extLst>
      <p:ext uri="{BB962C8B-B14F-4D97-AF65-F5344CB8AC3E}">
        <p14:creationId xmlns:p14="http://schemas.microsoft.com/office/powerpoint/2010/main" val="3805692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A6BE25-7AD8-4611-B7CC-B5FA499CB390}" type="slidenum">
              <a:rPr lang="en-US"/>
              <a:pPr>
                <a:defRPr/>
              </a:pPr>
              <a:t>‹#›</a:t>
            </a:fld>
            <a:endParaRPr lang="en-US"/>
          </a:p>
        </p:txBody>
      </p:sp>
    </p:spTree>
    <p:extLst>
      <p:ext uri="{BB962C8B-B14F-4D97-AF65-F5344CB8AC3E}">
        <p14:creationId xmlns:p14="http://schemas.microsoft.com/office/powerpoint/2010/main" val="38851612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42182D-0405-40C3-9035-DC34DAEECC89}" type="slidenum">
              <a:rPr lang="en-US"/>
              <a:pPr>
                <a:defRPr/>
              </a:pPr>
              <a:t>‹#›</a:t>
            </a:fld>
            <a:endParaRPr lang="en-US"/>
          </a:p>
        </p:txBody>
      </p:sp>
    </p:spTree>
    <p:extLst>
      <p:ext uri="{BB962C8B-B14F-4D97-AF65-F5344CB8AC3E}">
        <p14:creationId xmlns:p14="http://schemas.microsoft.com/office/powerpoint/2010/main" val="22330815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632405E-A3EE-496A-8604-AD139A45CB66}" type="slidenum">
              <a:rPr lang="en-US"/>
              <a:pPr>
                <a:defRPr/>
              </a:pPr>
              <a:t>‹#›</a:t>
            </a:fld>
            <a:endParaRPr lang="en-US"/>
          </a:p>
        </p:txBody>
      </p:sp>
    </p:spTree>
    <p:extLst>
      <p:ext uri="{BB962C8B-B14F-4D97-AF65-F5344CB8AC3E}">
        <p14:creationId xmlns:p14="http://schemas.microsoft.com/office/powerpoint/2010/main" val="15853768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16F9D49-7987-4A1B-BBBA-875653A2A52F}" type="slidenum">
              <a:rPr lang="en-US"/>
              <a:pPr>
                <a:defRPr/>
              </a:pPr>
              <a:t>‹#›</a:t>
            </a:fld>
            <a:endParaRPr lang="en-US"/>
          </a:p>
        </p:txBody>
      </p:sp>
    </p:spTree>
    <p:extLst>
      <p:ext uri="{BB962C8B-B14F-4D97-AF65-F5344CB8AC3E}">
        <p14:creationId xmlns:p14="http://schemas.microsoft.com/office/powerpoint/2010/main" val="35317680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48C6B59-8DF5-4919-95AF-07E28F69C9C0}" type="slidenum">
              <a:rPr lang="en-US"/>
              <a:pPr>
                <a:defRPr/>
              </a:pPr>
              <a:t>‹#›</a:t>
            </a:fld>
            <a:endParaRPr lang="en-US"/>
          </a:p>
        </p:txBody>
      </p:sp>
    </p:spTree>
    <p:extLst>
      <p:ext uri="{BB962C8B-B14F-4D97-AF65-F5344CB8AC3E}">
        <p14:creationId xmlns:p14="http://schemas.microsoft.com/office/powerpoint/2010/main" val="19780375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C44694-A629-4303-AA98-5F7E1F9062AD}" type="slidenum">
              <a:rPr lang="en-US"/>
              <a:pPr>
                <a:defRPr/>
              </a:pPr>
              <a:t>‹#›</a:t>
            </a:fld>
            <a:endParaRPr lang="en-US"/>
          </a:p>
        </p:txBody>
      </p:sp>
    </p:spTree>
    <p:extLst>
      <p:ext uri="{BB962C8B-B14F-4D97-AF65-F5344CB8AC3E}">
        <p14:creationId xmlns:p14="http://schemas.microsoft.com/office/powerpoint/2010/main" val="27211381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0C4D94-A1E3-469E-9CFC-8305264B37D0}" type="slidenum">
              <a:rPr lang="en-US"/>
              <a:pPr>
                <a:defRPr/>
              </a:pPr>
              <a:t>‹#›</a:t>
            </a:fld>
            <a:endParaRPr lang="en-US"/>
          </a:p>
        </p:txBody>
      </p:sp>
    </p:spTree>
    <p:extLst>
      <p:ext uri="{BB962C8B-B14F-4D97-AF65-F5344CB8AC3E}">
        <p14:creationId xmlns:p14="http://schemas.microsoft.com/office/powerpoint/2010/main" val="20051009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C83915-002E-417F-952D-87DD90E37DAD}" type="slidenum">
              <a:rPr lang="en-US"/>
              <a:pPr>
                <a:defRPr/>
              </a:pPr>
              <a:t>‹#›</a:t>
            </a:fld>
            <a:endParaRPr lang="en-US"/>
          </a:p>
        </p:txBody>
      </p:sp>
    </p:spTree>
    <p:extLst>
      <p:ext uri="{BB962C8B-B14F-4D97-AF65-F5344CB8AC3E}">
        <p14:creationId xmlns:p14="http://schemas.microsoft.com/office/powerpoint/2010/main" val="28019066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BC9B7B-E9B9-402B-9F26-AB1E843AEBEA}" type="slidenum">
              <a:rPr lang="en-US"/>
              <a:pPr>
                <a:defRPr/>
              </a:pPr>
              <a:t>‹#›</a:t>
            </a:fld>
            <a:endParaRPr lang="en-US"/>
          </a:p>
        </p:txBody>
      </p:sp>
    </p:spTree>
    <p:extLst>
      <p:ext uri="{BB962C8B-B14F-4D97-AF65-F5344CB8AC3E}">
        <p14:creationId xmlns:p14="http://schemas.microsoft.com/office/powerpoint/2010/main" val="2807405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6E363A62-04FE-494B-972B-EAC9CE0EEC99}"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893372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23E6F5-2708-431D-A17B-31650DAE217D}" type="slidenum">
              <a:rPr lang="en-US"/>
              <a:pPr>
                <a:defRPr/>
              </a:pPr>
              <a:t>‹#›</a:t>
            </a:fld>
            <a:endParaRPr lang="en-US"/>
          </a:p>
        </p:txBody>
      </p:sp>
    </p:spTree>
    <p:extLst>
      <p:ext uri="{BB962C8B-B14F-4D97-AF65-F5344CB8AC3E}">
        <p14:creationId xmlns:p14="http://schemas.microsoft.com/office/powerpoint/2010/main" val="934480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ftr" sz="quarter" idx="10"/>
          </p:nvPr>
        </p:nvSpPr>
        <p:spPr>
          <a:ln/>
        </p:spPr>
        <p:txBody>
          <a:bodyPr/>
          <a:lstStyle>
            <a:lvl1pPr>
              <a:defRPr/>
            </a:lvl1pPr>
          </a:lstStyle>
          <a:p>
            <a:pPr>
              <a:defRPr/>
            </a:pPr>
            <a:endParaRPr lang="en-US"/>
          </a:p>
        </p:txBody>
      </p:sp>
      <p:sp>
        <p:nvSpPr>
          <p:cNvPr id="8" name="Rectangle 27"/>
          <p:cNvSpPr>
            <a:spLocks noGrp="1" noChangeArrowheads="1"/>
          </p:cNvSpPr>
          <p:nvPr>
            <p:ph type="sldNum" sz="quarter" idx="11"/>
          </p:nvPr>
        </p:nvSpPr>
        <p:spPr>
          <a:ln/>
        </p:spPr>
        <p:txBody>
          <a:bodyPr/>
          <a:lstStyle>
            <a:lvl1pPr>
              <a:defRPr/>
            </a:lvl1pPr>
          </a:lstStyle>
          <a:p>
            <a:pPr>
              <a:defRPr/>
            </a:pPr>
            <a:fld id="{6D17DA52-7D7B-4C7E-8BF4-5AC5C6C724BA}" type="slidenum">
              <a:rPr lang="en-US"/>
              <a:pPr>
                <a:defRPr/>
              </a:pPr>
              <a:t>‹#›</a:t>
            </a:fld>
            <a:endParaRPr lang="en-US"/>
          </a:p>
        </p:txBody>
      </p:sp>
      <p:sp>
        <p:nvSpPr>
          <p:cNvPr id="9"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01013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6"/>
          <p:cNvSpPr>
            <a:spLocks noGrp="1" noChangeArrowheads="1"/>
          </p:cNvSpPr>
          <p:nvPr>
            <p:ph type="ftr" sz="quarter" idx="10"/>
          </p:nvPr>
        </p:nvSpPr>
        <p:spPr>
          <a:ln/>
        </p:spPr>
        <p:txBody>
          <a:bodyPr/>
          <a:lstStyle>
            <a:lvl1pPr>
              <a:defRPr/>
            </a:lvl1pPr>
          </a:lstStyle>
          <a:p>
            <a:pPr>
              <a:defRPr/>
            </a:pPr>
            <a:endParaRPr lang="en-US"/>
          </a:p>
        </p:txBody>
      </p:sp>
      <p:sp>
        <p:nvSpPr>
          <p:cNvPr id="4" name="Rectangle 27"/>
          <p:cNvSpPr>
            <a:spLocks noGrp="1" noChangeArrowheads="1"/>
          </p:cNvSpPr>
          <p:nvPr>
            <p:ph type="sldNum" sz="quarter" idx="11"/>
          </p:nvPr>
        </p:nvSpPr>
        <p:spPr>
          <a:ln/>
        </p:spPr>
        <p:txBody>
          <a:bodyPr/>
          <a:lstStyle>
            <a:lvl1pPr>
              <a:defRPr/>
            </a:lvl1pPr>
          </a:lstStyle>
          <a:p>
            <a:pPr>
              <a:defRPr/>
            </a:pPr>
            <a:fld id="{7413F5FA-1A4E-4D46-B47E-F630E133D886}" type="slidenum">
              <a:rPr lang="en-US"/>
              <a:pPr>
                <a:defRPr/>
              </a:pPr>
              <a:t>‹#›</a:t>
            </a:fld>
            <a:endParaRPr lang="en-US"/>
          </a:p>
        </p:txBody>
      </p:sp>
      <p:sp>
        <p:nvSpPr>
          <p:cNvPr id="5"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2513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en-US"/>
          </a:p>
        </p:txBody>
      </p:sp>
      <p:sp>
        <p:nvSpPr>
          <p:cNvPr id="3" name="Rectangle 27"/>
          <p:cNvSpPr>
            <a:spLocks noGrp="1" noChangeArrowheads="1"/>
          </p:cNvSpPr>
          <p:nvPr>
            <p:ph type="sldNum" sz="quarter" idx="11"/>
          </p:nvPr>
        </p:nvSpPr>
        <p:spPr>
          <a:ln/>
        </p:spPr>
        <p:txBody>
          <a:bodyPr/>
          <a:lstStyle>
            <a:lvl1pPr>
              <a:defRPr/>
            </a:lvl1pPr>
          </a:lstStyle>
          <a:p>
            <a:pPr>
              <a:defRPr/>
            </a:pPr>
            <a:fld id="{CC8CA2CC-D662-48CA-A706-D6540CBF621A}" type="slidenum">
              <a:rPr lang="en-US"/>
              <a:pPr>
                <a:defRPr/>
              </a:pPr>
              <a:t>‹#›</a:t>
            </a:fld>
            <a:endParaRPr lang="en-US"/>
          </a:p>
        </p:txBody>
      </p:sp>
      <p:sp>
        <p:nvSpPr>
          <p:cNvPr id="4"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01979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9D4FFCEA-A4BF-4BAF-9854-3FEA0A5DC554}"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81429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4418A679-4ADD-4CA2-9DCA-E8CD63D9FD54}"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53148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58000"/>
            <a:chOff x="0" y="0"/>
            <a:chExt cx="5770" cy="4320"/>
          </a:xfrm>
        </p:grpSpPr>
        <p:sp>
          <p:nvSpPr>
            <p:cNvPr id="712707"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a:p>
          </p:txBody>
        </p:sp>
        <p:sp>
          <p:nvSpPr>
            <p:cNvPr id="1033"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4"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5" name="Rectangle 6"/>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6"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7"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12713"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712714"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040"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1"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2" name="Rectangle 13"/>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3" name="Rectangle 14"/>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12719"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045"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12721"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047"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12723"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049"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50"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51"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US"/>
            </a:p>
          </p:txBody>
        </p:sp>
        <p:sp>
          <p:nvSpPr>
            <p:cNvPr id="712727"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grpSp>
      <p:sp>
        <p:nvSpPr>
          <p:cNvPr id="712728"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712729"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2730"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a:p>
        </p:txBody>
      </p:sp>
      <p:sp>
        <p:nvSpPr>
          <p:cNvPr id="712731"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330F9270-EAE9-4308-8EC1-CCC8556946C9}" type="slidenum">
              <a:rPr lang="en-US"/>
              <a:pPr>
                <a:defRPr/>
              </a:pPr>
              <a:t>‹#›</a:t>
            </a:fld>
            <a:endParaRPr lang="en-US"/>
          </a:p>
        </p:txBody>
      </p:sp>
      <p:sp>
        <p:nvSpPr>
          <p:cNvPr id="712732"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4463" r:id="rId1"/>
    <p:sldLayoutId id="2147484424" r:id="rId2"/>
    <p:sldLayoutId id="2147484425" r:id="rId3"/>
    <p:sldLayoutId id="2147484426" r:id="rId4"/>
    <p:sldLayoutId id="2147484427" r:id="rId5"/>
    <p:sldLayoutId id="2147484428" r:id="rId6"/>
    <p:sldLayoutId id="2147484429" r:id="rId7"/>
    <p:sldLayoutId id="2147484430" r:id="rId8"/>
    <p:sldLayoutId id="2147484431" r:id="rId9"/>
    <p:sldLayoutId id="2147484432" r:id="rId10"/>
    <p:sldLayoutId id="2147484433" r:id="rId11"/>
    <p:sldLayoutId id="2147484434" r:id="rId12"/>
    <p:sldLayoutId id="2147484435" r:id="rId13"/>
  </p:sldLayoutIdLst>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240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45240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45240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9E846CFA-A126-4C36-B61A-999F9441EFA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436" r:id="rId1"/>
    <p:sldLayoutId id="2147484437" r:id="rId2"/>
    <p:sldLayoutId id="2147484438" r:id="rId3"/>
    <p:sldLayoutId id="2147484439" r:id="rId4"/>
    <p:sldLayoutId id="2147484440" r:id="rId5"/>
    <p:sldLayoutId id="2147484441" r:id="rId6"/>
    <p:sldLayoutId id="2147484442" r:id="rId7"/>
    <p:sldLayoutId id="2147484443" r:id="rId8"/>
    <p:sldLayoutId id="2147484444" r:id="rId9"/>
    <p:sldLayoutId id="2147484445" r:id="rId10"/>
    <p:sldLayoutId id="2147484446" r:id="rId11"/>
    <p:sldLayoutId id="2147484447" r:id="rId12"/>
    <p:sldLayoutId id="2147484448" r:id="rId13"/>
    <p:sldLayoutId id="2147484449" r:id="rId14"/>
    <p:sldLayoutId id="2147484450"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3F36291-BC7B-481C-A3F2-6BCCC1A8138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 id="2147484455" r:id="rId5"/>
    <p:sldLayoutId id="2147484456" r:id="rId6"/>
    <p:sldLayoutId id="2147484457" r:id="rId7"/>
    <p:sldLayoutId id="2147484458" r:id="rId8"/>
    <p:sldLayoutId id="2147484459" r:id="rId9"/>
    <p:sldLayoutId id="2147484460" r:id="rId10"/>
    <p:sldLayoutId id="2147484461" r:id="rId11"/>
    <p:sldLayoutId id="21474844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9.jpeg"/><Relationship Id="rId1" Type="http://schemas.openxmlformats.org/officeDocument/2006/relationships/slideLayout" Target="../slideLayouts/slideLayout20.xml"/></Relationships>
</file>

<file path=ppt/slides/_rels/slide10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0.xml"/></Relationships>
</file>

<file path=ppt/slides/_rels/slide10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0.xml"/></Relationships>
</file>

<file path=ppt/slides/_rels/slide10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0.xml"/></Relationships>
</file>

<file path=ppt/slides/_rels/slide10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0.xml"/></Relationships>
</file>

<file path=ppt/slides/_rels/slide10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www.youtube.com/watch?v=jJLnL8EjIWA" TargetMode="External"/><Relationship Id="rId1" Type="http://schemas.openxmlformats.org/officeDocument/2006/relationships/slideLayout" Target="../slideLayouts/slideLayout20.xml"/></Relationships>
</file>

<file path=ppt/slides/_rels/slide10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5.xml"/></Relationships>
</file>

<file path=ppt/slides/_rels/slide10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5.xml"/></Relationships>
</file>

<file path=ppt/slides/_rels/slide10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www.npr.org/2005/07/05/4723956/timeline-remembering-the-scopes-monkey-trial" TargetMode="External"/><Relationship Id="rId1" Type="http://schemas.openxmlformats.org/officeDocument/2006/relationships/slideLayout" Target="../slideLayouts/slideLayout15.xml"/><Relationship Id="rId4" Type="http://schemas.openxmlformats.org/officeDocument/2006/relationships/hyperlink" Target="http://www.ushistory.org/us/47b.asp" TargetMode="External"/></Relationships>
</file>

<file path=ppt/slides/_rels/slide10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0.xml"/></Relationships>
</file>

<file path=ppt/slides/_rels/slide11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0.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5.xml"/><Relationship Id="rId4" Type="http://schemas.openxmlformats.org/officeDocument/2006/relationships/image" Target="../media/image59.jpeg"/></Relationships>
</file>

<file path=ppt/slides/_rels/slide11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5.xml"/><Relationship Id="rId4" Type="http://schemas.openxmlformats.org/officeDocument/2006/relationships/image" Target="../media/image59.jpe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5.xml"/><Relationship Id="rId4" Type="http://schemas.openxmlformats.org/officeDocument/2006/relationships/image" Target="../media/image59.jpeg"/></Relationships>
</file>

<file path=ppt/slides/_rels/slide12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5.xml"/><Relationship Id="rId4" Type="http://schemas.openxmlformats.org/officeDocument/2006/relationships/image" Target="../media/image59.jpeg"/></Relationships>
</file>

<file path=ppt/slides/_rels/slide12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5.xml"/><Relationship Id="rId4" Type="http://schemas.openxmlformats.org/officeDocument/2006/relationships/image" Target="../media/image59.jpeg"/></Relationships>
</file>

<file path=ppt/slides/_rels/slide12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5.xml"/><Relationship Id="rId4" Type="http://schemas.openxmlformats.org/officeDocument/2006/relationships/image" Target="../media/image59.jpeg"/></Relationships>
</file>

<file path=ppt/slides/_rels/slide12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5.xml"/><Relationship Id="rId4" Type="http://schemas.openxmlformats.org/officeDocument/2006/relationships/image" Target="../media/image59.jpeg"/></Relationships>
</file>

<file path=ppt/slides/_rels/slide12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5.xml"/></Relationships>
</file>

<file path=ppt/slides/_rels/slide12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0.xml"/></Relationships>
</file>

<file path=ppt/slides/_rels/slide13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5.xml"/></Relationships>
</file>

<file path=ppt/slides/_rels/slide13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5.xml"/></Relationships>
</file>

<file path=ppt/slides/_rels/slide13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5.xml"/></Relationships>
</file>

<file path=ppt/slides/_rels/slide13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5.xml"/></Relationships>
</file>

<file path=ppt/slides/_rels/slide13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5.xml"/></Relationships>
</file>

<file path=ppt/slides/_rels/slide13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5.xml"/></Relationships>
</file>

<file path=ppt/slides/_rels/slide13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0.xml"/></Relationships>
</file>

<file path=ppt/slides/_rels/slide13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0.xml"/></Relationships>
</file>

<file path=ppt/slides/_rels/slide13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0.xml"/></Relationships>
</file>

<file path=ppt/slides/_rels/slide14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5.xml"/></Relationships>
</file>

<file path=ppt/slides/_rels/slide14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5.xml"/></Relationships>
</file>

<file path=ppt/slides/_rels/slide14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5.xml"/></Relationships>
</file>

<file path=ppt/slides/_rels/slide14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5.xml"/></Relationships>
</file>

<file path=ppt/slides/_rels/slide14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5.xml"/></Relationships>
</file>

<file path=ppt/slides/_rels/slide14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5.xml"/></Relationships>
</file>

<file path=ppt/slides/_rels/slide14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5.xml"/></Relationships>
</file>

<file path=ppt/slides/_rels/slide1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6.jpeg"/><Relationship Id="rId1" Type="http://schemas.openxmlformats.org/officeDocument/2006/relationships/slideLayout" Target="../slideLayouts/slideLayout20.xml"/></Relationships>
</file>

<file path=ppt/slides/_rels/slide1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6.jpeg"/><Relationship Id="rId1" Type="http://schemas.openxmlformats.org/officeDocument/2006/relationships/slideLayout" Target="../slideLayouts/slideLayout20.xml"/><Relationship Id="rId4" Type="http://schemas.openxmlformats.org/officeDocument/2006/relationships/hyperlink" Target="http://www.agiweb.org/news/evolution/examplesofevolution.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5.xml"/></Relationships>
</file>

<file path=ppt/slides/_rels/slide15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png"/><Relationship Id="rId1" Type="http://schemas.openxmlformats.org/officeDocument/2006/relationships/slideLayout" Target="../slideLayouts/slideLayout15.xml"/></Relationships>
</file>

<file path=ppt/slides/_rels/slide15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png"/><Relationship Id="rId1" Type="http://schemas.openxmlformats.org/officeDocument/2006/relationships/slideLayout" Target="../slideLayouts/slideLayout15.xml"/><Relationship Id="rId4" Type="http://schemas.openxmlformats.org/officeDocument/2006/relationships/image" Target="../media/image79.jpeg"/></Relationships>
</file>

<file path=ppt/slides/_rels/slide15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png"/><Relationship Id="rId1" Type="http://schemas.openxmlformats.org/officeDocument/2006/relationships/slideLayout" Target="../slideLayouts/slideLayout15.xml"/><Relationship Id="rId5" Type="http://schemas.openxmlformats.org/officeDocument/2006/relationships/image" Target="../media/image80.jpeg"/><Relationship Id="rId4" Type="http://schemas.openxmlformats.org/officeDocument/2006/relationships/image" Target="../media/image79.jpeg"/></Relationships>
</file>

<file path=ppt/slides/_rels/slide15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png"/><Relationship Id="rId1" Type="http://schemas.openxmlformats.org/officeDocument/2006/relationships/slideLayout" Target="../slideLayouts/slideLayout15.xml"/></Relationships>
</file>

<file path=ppt/slides/_rels/slide15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png"/><Relationship Id="rId1" Type="http://schemas.openxmlformats.org/officeDocument/2006/relationships/slideLayout" Target="../slideLayouts/slideLayout15.xml"/></Relationships>
</file>

<file path=ppt/slides/_rels/slide156.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png"/><Relationship Id="rId1" Type="http://schemas.openxmlformats.org/officeDocument/2006/relationships/slideLayout" Target="../slideLayouts/slideLayout15.xml"/></Relationships>
</file>

<file path=ppt/slides/_rels/slide157.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15.xml"/></Relationships>
</file>

<file path=ppt/slides/_rels/slide15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15.xml"/></Relationships>
</file>

<file path=ppt/slides/_rels/slide15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16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164.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15.xml"/></Relationships>
</file>

<file path=ppt/slides/_rels/slide165.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hemeOverride" Target="../theme/themeOverride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8.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0.xml"/></Relationships>
</file>

<file path=ppt/slides/_rels/slide169.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170.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0.xml"/></Relationships>
</file>

<file path=ppt/slides/_rels/slide171.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0.xml"/></Relationships>
</file>

<file path=ppt/slides/_rels/slide172.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0.xml"/></Relationships>
</file>

<file path=ppt/slides/_rels/slide173.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0.xml"/></Relationships>
</file>

<file path=ppt/slides/_rels/slide174.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0.xml"/></Relationships>
</file>

<file path=ppt/slides/_rels/slide175.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0.xml"/></Relationships>
</file>

<file path=ppt/slides/_rels/slide17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5.xml"/></Relationships>
</file>

<file path=ppt/slides/_rels/slide177.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0.xml"/></Relationships>
</file>

<file path=ppt/slides/_rels/slide17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0.xml"/></Relationships>
</file>

<file path=ppt/slides/_rels/slide179.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80.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20.xml"/></Relationships>
</file>

<file path=ppt/slides/_rels/slide181.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20.xml"/></Relationships>
</file>

<file path=ppt/slides/_rels/slide182.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20.xml"/></Relationships>
</file>

<file path=ppt/slides/_rels/slide18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20.xml"/></Relationships>
</file>

<file path=ppt/slides/_rels/slide184.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20.xml"/><Relationship Id="rId5" Type="http://schemas.openxmlformats.org/officeDocument/2006/relationships/image" Target="../media/image94.jpeg"/><Relationship Id="rId4" Type="http://schemas.openxmlformats.org/officeDocument/2006/relationships/image" Target="../media/image93.jpeg"/></Relationships>
</file>

<file path=ppt/slides/_rels/slide185.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20.xml"/><Relationship Id="rId5" Type="http://schemas.openxmlformats.org/officeDocument/2006/relationships/image" Target="../media/image94.jpeg"/><Relationship Id="rId4" Type="http://schemas.openxmlformats.org/officeDocument/2006/relationships/image" Target="../media/image93.jpeg"/></Relationships>
</file>

<file path=ppt/slides/_rels/slide186.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20.xml"/><Relationship Id="rId5" Type="http://schemas.openxmlformats.org/officeDocument/2006/relationships/image" Target="../media/image94.jpeg"/><Relationship Id="rId4" Type="http://schemas.openxmlformats.org/officeDocument/2006/relationships/image" Target="../media/image93.jpeg"/></Relationships>
</file>

<file path=ppt/slides/_rels/slide187.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20.xml"/><Relationship Id="rId5" Type="http://schemas.openxmlformats.org/officeDocument/2006/relationships/image" Target="../media/image94.jpeg"/><Relationship Id="rId4" Type="http://schemas.openxmlformats.org/officeDocument/2006/relationships/image" Target="../media/image93.jpeg"/></Relationships>
</file>

<file path=ppt/slides/_rels/slide188.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20.xml"/><Relationship Id="rId5" Type="http://schemas.openxmlformats.org/officeDocument/2006/relationships/image" Target="../media/image94.jpeg"/><Relationship Id="rId4" Type="http://schemas.openxmlformats.org/officeDocument/2006/relationships/image" Target="../media/image93.jpeg"/></Relationships>
</file>

<file path=ppt/slides/_rels/slide189.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20.xml"/><Relationship Id="rId5" Type="http://schemas.openxmlformats.org/officeDocument/2006/relationships/image" Target="../media/image94.jpeg"/><Relationship Id="rId4" Type="http://schemas.openxmlformats.org/officeDocument/2006/relationships/image" Target="../media/image93.jpeg"/></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190.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20.xml"/><Relationship Id="rId5" Type="http://schemas.openxmlformats.org/officeDocument/2006/relationships/image" Target="../media/image94.jpeg"/><Relationship Id="rId4" Type="http://schemas.openxmlformats.org/officeDocument/2006/relationships/image" Target="../media/image93.jpeg"/></Relationships>
</file>

<file path=ppt/slides/_rels/slide191.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20.xml"/><Relationship Id="rId5" Type="http://schemas.openxmlformats.org/officeDocument/2006/relationships/image" Target="../media/image94.jpeg"/><Relationship Id="rId4" Type="http://schemas.openxmlformats.org/officeDocument/2006/relationships/image" Target="../media/image93.jpeg"/></Relationships>
</file>

<file path=ppt/slides/_rels/slide192.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20.xml"/><Relationship Id="rId5" Type="http://schemas.openxmlformats.org/officeDocument/2006/relationships/image" Target="../media/image94.jpeg"/><Relationship Id="rId4" Type="http://schemas.openxmlformats.org/officeDocument/2006/relationships/image" Target="../media/image93.jpeg"/></Relationships>
</file>

<file path=ppt/slides/_rels/slide193.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20.xml"/><Relationship Id="rId5" Type="http://schemas.openxmlformats.org/officeDocument/2006/relationships/image" Target="../media/image98.jpeg"/><Relationship Id="rId4" Type="http://schemas.openxmlformats.org/officeDocument/2006/relationships/image" Target="../media/image97.jpeg"/></Relationships>
</file>

<file path=ppt/slides/_rels/slide194.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20.xml"/><Relationship Id="rId5" Type="http://schemas.openxmlformats.org/officeDocument/2006/relationships/image" Target="../media/image98.jpeg"/><Relationship Id="rId4" Type="http://schemas.openxmlformats.org/officeDocument/2006/relationships/image" Target="../media/image97.jpeg"/></Relationships>
</file>

<file path=ppt/slides/_rels/slide195.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20.xml"/><Relationship Id="rId5" Type="http://schemas.openxmlformats.org/officeDocument/2006/relationships/image" Target="../media/image98.jpeg"/><Relationship Id="rId4" Type="http://schemas.openxmlformats.org/officeDocument/2006/relationships/image" Target="../media/image97.jpeg"/></Relationships>
</file>

<file path=ppt/slides/_rels/slide196.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20.xml"/><Relationship Id="rId5" Type="http://schemas.openxmlformats.org/officeDocument/2006/relationships/image" Target="../media/image98.jpeg"/><Relationship Id="rId4" Type="http://schemas.openxmlformats.org/officeDocument/2006/relationships/image" Target="../media/image97.jpeg"/></Relationships>
</file>

<file path=ppt/slides/_rels/slide197.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20.xml"/><Relationship Id="rId5" Type="http://schemas.openxmlformats.org/officeDocument/2006/relationships/image" Target="../media/image98.jpeg"/><Relationship Id="rId4" Type="http://schemas.openxmlformats.org/officeDocument/2006/relationships/image" Target="../media/image97.jpeg"/></Relationships>
</file>

<file path=ppt/slides/_rels/slide198.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20.xml"/><Relationship Id="rId5" Type="http://schemas.openxmlformats.org/officeDocument/2006/relationships/image" Target="../media/image98.jpeg"/><Relationship Id="rId4" Type="http://schemas.openxmlformats.org/officeDocument/2006/relationships/image" Target="../media/image97.jpeg"/></Relationships>
</file>

<file path=ppt/slides/_rels/slide199.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20.xml"/><Relationship Id="rId5" Type="http://schemas.openxmlformats.org/officeDocument/2006/relationships/image" Target="../media/image98.jpeg"/><Relationship Id="rId4" Type="http://schemas.openxmlformats.org/officeDocument/2006/relationships/image" Target="../media/image97.jpeg"/></Relationships>
</file>

<file path=ppt/slides/_rels/slide2.xml.rels><?xml version="1.0" encoding="UTF-8" standalone="yes"?>
<Relationships xmlns="http://schemas.openxmlformats.org/package/2006/relationships"><Relationship Id="rId3" Type="http://schemas.openxmlformats.org/officeDocument/2006/relationships/hyperlink" Target="http://sciencepowerpoint.com/Evolution_Natural_Selection_Unit.html" TargetMode="External"/><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200.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20.xml"/><Relationship Id="rId5" Type="http://schemas.openxmlformats.org/officeDocument/2006/relationships/image" Target="../media/image98.jpeg"/><Relationship Id="rId4" Type="http://schemas.openxmlformats.org/officeDocument/2006/relationships/image" Target="../media/image97.jpeg"/></Relationships>
</file>

<file path=ppt/slides/_rels/slide201.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20.xml"/><Relationship Id="rId4" Type="http://schemas.openxmlformats.org/officeDocument/2006/relationships/image" Target="../media/image101.jpeg"/></Relationships>
</file>

<file path=ppt/slides/_rels/slide202.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20.xml"/><Relationship Id="rId4" Type="http://schemas.openxmlformats.org/officeDocument/2006/relationships/image" Target="../media/image101.jpeg"/></Relationships>
</file>

<file path=ppt/slides/_rels/slide203.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20.xml"/><Relationship Id="rId5" Type="http://schemas.openxmlformats.org/officeDocument/2006/relationships/image" Target="../media/image102.jpeg"/><Relationship Id="rId4" Type="http://schemas.openxmlformats.org/officeDocument/2006/relationships/image" Target="../media/image101.jpeg"/></Relationships>
</file>

<file path=ppt/slides/_rels/slide204.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20.xml"/><Relationship Id="rId5" Type="http://schemas.openxmlformats.org/officeDocument/2006/relationships/image" Target="../media/image102.jpeg"/><Relationship Id="rId4" Type="http://schemas.openxmlformats.org/officeDocument/2006/relationships/image" Target="../media/image101.jpeg"/></Relationships>
</file>

<file path=ppt/slides/_rels/slide205.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20.xml"/><Relationship Id="rId6" Type="http://schemas.openxmlformats.org/officeDocument/2006/relationships/image" Target="../media/image103.jpeg"/><Relationship Id="rId5" Type="http://schemas.openxmlformats.org/officeDocument/2006/relationships/image" Target="../media/image102.jpeg"/><Relationship Id="rId4" Type="http://schemas.openxmlformats.org/officeDocument/2006/relationships/image" Target="../media/image101.jpeg"/></Relationships>
</file>

<file path=ppt/slides/_rels/slide206.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20.xml"/><Relationship Id="rId6" Type="http://schemas.openxmlformats.org/officeDocument/2006/relationships/image" Target="../media/image103.jpeg"/><Relationship Id="rId5" Type="http://schemas.openxmlformats.org/officeDocument/2006/relationships/image" Target="../media/image102.jpeg"/><Relationship Id="rId4" Type="http://schemas.openxmlformats.org/officeDocument/2006/relationships/image" Target="../media/image101.jpeg"/></Relationships>
</file>

<file path=ppt/slides/_rels/slide207.xml.rels><?xml version="1.0" encoding="UTF-8" standalone="yes"?>
<Relationships xmlns="http://schemas.openxmlformats.org/package/2006/relationships"><Relationship Id="rId3" Type="http://schemas.openxmlformats.org/officeDocument/2006/relationships/image" Target="../media/image100.jpeg"/><Relationship Id="rId7" Type="http://schemas.openxmlformats.org/officeDocument/2006/relationships/image" Target="../media/image104.jpeg"/><Relationship Id="rId2" Type="http://schemas.openxmlformats.org/officeDocument/2006/relationships/image" Target="../media/image99.jpeg"/><Relationship Id="rId1" Type="http://schemas.openxmlformats.org/officeDocument/2006/relationships/slideLayout" Target="../slideLayouts/slideLayout20.xml"/><Relationship Id="rId6" Type="http://schemas.openxmlformats.org/officeDocument/2006/relationships/image" Target="../media/image103.jpeg"/><Relationship Id="rId5" Type="http://schemas.openxmlformats.org/officeDocument/2006/relationships/image" Target="../media/image102.jpeg"/><Relationship Id="rId4" Type="http://schemas.openxmlformats.org/officeDocument/2006/relationships/image" Target="../media/image101.jpeg"/></Relationships>
</file>

<file path=ppt/slides/_rels/slide208.xml.rels><?xml version="1.0" encoding="UTF-8" standalone="yes"?>
<Relationships xmlns="http://schemas.openxmlformats.org/package/2006/relationships"><Relationship Id="rId3" Type="http://schemas.openxmlformats.org/officeDocument/2006/relationships/image" Target="../media/image100.jpeg"/><Relationship Id="rId7" Type="http://schemas.openxmlformats.org/officeDocument/2006/relationships/image" Target="../media/image104.jpeg"/><Relationship Id="rId2" Type="http://schemas.openxmlformats.org/officeDocument/2006/relationships/image" Target="../media/image99.jpeg"/><Relationship Id="rId1" Type="http://schemas.openxmlformats.org/officeDocument/2006/relationships/slideLayout" Target="../slideLayouts/slideLayout20.xml"/><Relationship Id="rId6" Type="http://schemas.openxmlformats.org/officeDocument/2006/relationships/image" Target="../media/image103.jpeg"/><Relationship Id="rId5" Type="http://schemas.openxmlformats.org/officeDocument/2006/relationships/image" Target="../media/image102.jpeg"/><Relationship Id="rId4" Type="http://schemas.openxmlformats.org/officeDocument/2006/relationships/image" Target="../media/image101.jpeg"/></Relationships>
</file>

<file path=ppt/slides/_rels/slide209.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0.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0.xml"/></Relationships>
</file>

<file path=ppt/slides/_rels/slide211.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0.xml"/></Relationships>
</file>

<file path=ppt/slides/_rels/slide212.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0.xml"/></Relationships>
</file>

<file path=ppt/slides/_rels/slide213.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0.xml"/></Relationships>
</file>

<file path=ppt/slides/_rels/slide214.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0.xml"/></Relationships>
</file>

<file path=ppt/slides/_rels/slide215.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15.xml"/></Relationships>
</file>

<file path=ppt/slides/_rels/slide216.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0.xml"/></Relationships>
</file>

<file path=ppt/slides/_rels/slide217.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15.xml"/></Relationships>
</file>

<file path=ppt/slides/_rels/slide218.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15.xml"/></Relationships>
</file>

<file path=ppt/slides/_rels/slide219.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0.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15.xml"/></Relationships>
</file>

<file path=ppt/slides/_rels/slide221.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15.xml"/></Relationships>
</file>

<file path=ppt/slides/_rels/slide222.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15.xml"/></Relationships>
</file>

<file path=ppt/slides/_rels/slide223.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15.xml"/></Relationships>
</file>

<file path=ppt/slides/_rels/slide224.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15.xml"/></Relationships>
</file>

<file path=ppt/slides/_rels/slide225.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15.xml"/></Relationships>
</file>

<file path=ppt/slides/_rels/slide226.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15.xml"/></Relationships>
</file>

<file path=ppt/slides/_rels/slide227.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15.xml"/></Relationships>
</file>

<file path=ppt/slides/_rels/slide228.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0.xml"/></Relationships>
</file>

<file path=ppt/slides/_rels/slide229.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230.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0.xml"/></Relationships>
</file>

<file path=ppt/slides/_rels/slide231.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0.xml"/></Relationships>
</file>

<file path=ppt/slides/_rels/slide232.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20.xml"/></Relationships>
</file>

<file path=ppt/slides/_rels/slide233.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20.xml"/></Relationships>
</file>

<file path=ppt/slides/_rels/slide234.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15.xml"/></Relationships>
</file>

<file path=ppt/slides/_rels/slide235.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20.xml"/></Relationships>
</file>

<file path=ppt/slides/_rels/slide236.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20.xml"/></Relationships>
</file>

<file path=ppt/slides/_rels/slide237.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20.xml"/></Relationships>
</file>

<file path=ppt/slides/_rels/slide238.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20.xml"/></Relationships>
</file>

<file path=ppt/slides/_rels/slide239.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240.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15.xml"/></Relationships>
</file>

<file path=ppt/slides/_rels/slide241.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15.xml"/></Relationships>
</file>

<file path=ppt/slides/_rels/slide242.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15.xml"/></Relationships>
</file>

<file path=ppt/slides/_rels/slide243.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15.xml"/></Relationships>
</file>

<file path=ppt/slides/_rels/slide244.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15.xml"/></Relationships>
</file>

<file path=ppt/slides/_rels/slide245.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20.xml"/></Relationships>
</file>

<file path=ppt/slides/_rels/slide246.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20.xml"/></Relationships>
</file>

<file path=ppt/slides/_rels/slide247.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jpeg"/><Relationship Id="rId1" Type="http://schemas.openxmlformats.org/officeDocument/2006/relationships/slideLayout" Target="../slideLayouts/slideLayout20.xml"/></Relationships>
</file>

<file path=ppt/slides/_rels/slide248.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jpeg"/><Relationship Id="rId1" Type="http://schemas.openxmlformats.org/officeDocument/2006/relationships/slideLayout" Target="../slideLayouts/slideLayout20.xml"/></Relationships>
</file>

<file path=ppt/slides/_rels/slide249.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jpe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250.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jpeg"/><Relationship Id="rId1" Type="http://schemas.openxmlformats.org/officeDocument/2006/relationships/slideLayout" Target="../slideLayouts/slideLayout20.xml"/></Relationships>
</file>

<file path=ppt/slides/_rels/slide251.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jpeg"/><Relationship Id="rId1" Type="http://schemas.openxmlformats.org/officeDocument/2006/relationships/slideLayout" Target="../slideLayouts/slideLayout20.xml"/></Relationships>
</file>

<file path=ppt/slides/_rels/slide252.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jpeg"/><Relationship Id="rId1" Type="http://schemas.openxmlformats.org/officeDocument/2006/relationships/slideLayout" Target="../slideLayouts/slideLayout20.xml"/></Relationships>
</file>

<file path=ppt/slides/_rels/slide253.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20.xml"/></Relationships>
</file>

<file path=ppt/slides/_rels/slide254.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20.xml"/></Relationships>
</file>

<file path=ppt/slides/_rels/slide255.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20.xml"/></Relationships>
</file>

<file path=ppt/slides/_rels/slide256.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20.xml"/></Relationships>
</file>

<file path=ppt/slides/_rels/slide257.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20.xml"/></Relationships>
</file>

<file path=ppt/slides/_rels/slide25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259.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image" Target="../media/image118.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260.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image" Target="../media/image118.jpeg"/><Relationship Id="rId1" Type="http://schemas.openxmlformats.org/officeDocument/2006/relationships/slideLayout" Target="../slideLayouts/slideLayout15.xml"/></Relationships>
</file>

<file path=ppt/slides/_rels/slide261.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image" Target="../media/image118.jpeg"/><Relationship Id="rId1" Type="http://schemas.openxmlformats.org/officeDocument/2006/relationships/slideLayout" Target="../slideLayouts/slideLayout15.xml"/></Relationships>
</file>

<file path=ppt/slides/_rels/slide262.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image" Target="../media/image118.jpeg"/><Relationship Id="rId1" Type="http://schemas.openxmlformats.org/officeDocument/2006/relationships/slideLayout" Target="../slideLayouts/slideLayout15.xml"/></Relationships>
</file>

<file path=ppt/slides/_rels/slide263.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image" Target="../media/image118.jpeg"/><Relationship Id="rId1" Type="http://schemas.openxmlformats.org/officeDocument/2006/relationships/slideLayout" Target="../slideLayouts/slideLayout15.xml"/></Relationships>
</file>

<file path=ppt/slides/_rels/slide264.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0.jpeg"/><Relationship Id="rId1" Type="http://schemas.openxmlformats.org/officeDocument/2006/relationships/slideLayout" Target="../slideLayouts/slideLayout15.xml"/></Relationships>
</file>

<file path=ppt/slides/_rels/slide265.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2.jpeg"/><Relationship Id="rId1" Type="http://schemas.openxmlformats.org/officeDocument/2006/relationships/slideLayout" Target="../slideLayouts/slideLayout15.xml"/></Relationships>
</file>

<file path=ppt/slides/_rels/slide266.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2.jpeg"/><Relationship Id="rId1" Type="http://schemas.openxmlformats.org/officeDocument/2006/relationships/slideLayout" Target="../slideLayouts/slideLayout15.xml"/></Relationships>
</file>

<file path=ppt/slides/_rels/slide267.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2.jpeg"/><Relationship Id="rId1" Type="http://schemas.openxmlformats.org/officeDocument/2006/relationships/slideLayout" Target="../slideLayouts/slideLayout15.xml"/></Relationships>
</file>

<file path=ppt/slides/_rels/slide268.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2.jpeg"/><Relationship Id="rId1" Type="http://schemas.openxmlformats.org/officeDocument/2006/relationships/slideLayout" Target="../slideLayouts/slideLayout15.xml"/></Relationships>
</file>

<file path=ppt/slides/_rels/slide269.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image" Target="../media/image123.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70.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image" Target="../media/image123.jpeg"/><Relationship Id="rId1" Type="http://schemas.openxmlformats.org/officeDocument/2006/relationships/slideLayout" Target="../slideLayouts/slideLayout15.xml"/></Relationships>
</file>

<file path=ppt/slides/_rels/slide271.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image" Target="../media/image123.jpeg"/><Relationship Id="rId1" Type="http://schemas.openxmlformats.org/officeDocument/2006/relationships/slideLayout" Target="../slideLayouts/slideLayout15.xml"/><Relationship Id="rId4" Type="http://schemas.openxmlformats.org/officeDocument/2006/relationships/image" Target="../media/image125.jpeg"/></Relationships>
</file>

<file path=ppt/slides/_rels/slide272.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image" Target="../media/image123.jpeg"/><Relationship Id="rId1" Type="http://schemas.openxmlformats.org/officeDocument/2006/relationships/slideLayout" Target="../slideLayouts/slideLayout15.xml"/><Relationship Id="rId4" Type="http://schemas.openxmlformats.org/officeDocument/2006/relationships/image" Target="../media/image125.jpeg"/></Relationships>
</file>

<file path=ppt/slides/_rels/slide273.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image" Target="../media/image123.jpeg"/><Relationship Id="rId1" Type="http://schemas.openxmlformats.org/officeDocument/2006/relationships/slideLayout" Target="../slideLayouts/slideLayout15.xml"/><Relationship Id="rId4" Type="http://schemas.openxmlformats.org/officeDocument/2006/relationships/image" Target="../media/image125.jpeg"/></Relationships>
</file>

<file path=ppt/slides/_rels/slide274.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image" Target="../media/image123.jpeg"/><Relationship Id="rId1" Type="http://schemas.openxmlformats.org/officeDocument/2006/relationships/slideLayout" Target="../slideLayouts/slideLayout15.xml"/><Relationship Id="rId4" Type="http://schemas.openxmlformats.org/officeDocument/2006/relationships/image" Target="../media/image125.jpeg"/></Relationships>
</file>

<file path=ppt/slides/_rels/slide275.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15.xml"/></Relationships>
</file>

<file path=ppt/slides/_rels/slide276.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20.xml"/></Relationships>
</file>

<file path=ppt/slides/_rels/slide277.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20.xml"/></Relationships>
</file>

<file path=ppt/slides/_rels/slide278.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15.xml"/></Relationships>
</file>

<file path=ppt/slides/_rels/slide279.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280.xml.rels><?xml version="1.0" encoding="UTF-8" standalone="yes"?>
<Relationships xmlns="http://schemas.openxmlformats.org/package/2006/relationships"><Relationship Id="rId2" Type="http://schemas.openxmlformats.org/officeDocument/2006/relationships/image" Target="../media/image129.jpeg"/><Relationship Id="rId1" Type="http://schemas.openxmlformats.org/officeDocument/2006/relationships/slideLayout" Target="../slideLayouts/slideLayout20.xml"/></Relationships>
</file>

<file path=ppt/slides/_rels/slide281.xml.rels><?xml version="1.0" encoding="UTF-8" standalone="yes"?>
<Relationships xmlns="http://schemas.openxmlformats.org/package/2006/relationships"><Relationship Id="rId2" Type="http://schemas.openxmlformats.org/officeDocument/2006/relationships/image" Target="../media/image129.jpeg"/><Relationship Id="rId1" Type="http://schemas.openxmlformats.org/officeDocument/2006/relationships/slideLayout" Target="../slideLayouts/slideLayout20.xml"/></Relationships>
</file>

<file path=ppt/slides/_rels/slide282.xml.rels><?xml version="1.0" encoding="UTF-8" standalone="yes"?>
<Relationships xmlns="http://schemas.openxmlformats.org/package/2006/relationships"><Relationship Id="rId2" Type="http://schemas.openxmlformats.org/officeDocument/2006/relationships/image" Target="../media/image129.jpeg"/><Relationship Id="rId1" Type="http://schemas.openxmlformats.org/officeDocument/2006/relationships/slideLayout" Target="../slideLayouts/slideLayout20.xml"/></Relationships>
</file>

<file path=ppt/slides/_rels/slide283.xml.rels><?xml version="1.0" encoding="UTF-8" standalone="yes"?>
<Relationships xmlns="http://schemas.openxmlformats.org/package/2006/relationships"><Relationship Id="rId2" Type="http://schemas.openxmlformats.org/officeDocument/2006/relationships/image" Target="../media/image130.jpeg"/><Relationship Id="rId1" Type="http://schemas.openxmlformats.org/officeDocument/2006/relationships/slideLayout" Target="../slideLayouts/slideLayout15.xml"/></Relationships>
</file>

<file path=ppt/slides/_rels/slide284.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image" Target="../media/image130.jpeg"/><Relationship Id="rId1" Type="http://schemas.openxmlformats.org/officeDocument/2006/relationships/slideLayout" Target="../slideLayouts/slideLayout20.xml"/></Relationships>
</file>

<file path=ppt/slides/_rels/slide285.xml.rels><?xml version="1.0" encoding="UTF-8" standalone="yes"?>
<Relationships xmlns="http://schemas.openxmlformats.org/package/2006/relationships"><Relationship Id="rId2" Type="http://schemas.openxmlformats.org/officeDocument/2006/relationships/image" Target="../media/image132.jpeg"/><Relationship Id="rId1" Type="http://schemas.openxmlformats.org/officeDocument/2006/relationships/slideLayout" Target="../slideLayouts/slideLayout20.xml"/></Relationships>
</file>

<file path=ppt/slides/_rels/slide286.xml.rels><?xml version="1.0" encoding="UTF-8" standalone="yes"?>
<Relationships xmlns="http://schemas.openxmlformats.org/package/2006/relationships"><Relationship Id="rId3" Type="http://schemas.openxmlformats.org/officeDocument/2006/relationships/hyperlink" Target="http://www.youtube.com/watch?v=B3iFADplW6U&amp;feature=related" TargetMode="External"/><Relationship Id="rId7" Type="http://schemas.openxmlformats.org/officeDocument/2006/relationships/image" Target="../media/image133.jpeg"/><Relationship Id="rId2" Type="http://schemas.openxmlformats.org/officeDocument/2006/relationships/hyperlink" Target="http://www.youtube.com/watch?v=k-5oQlnXSTM&amp;feature=results_main&amp;playnext=1&amp;list=PL05E9C5F10C1EB2B4" TargetMode="External"/><Relationship Id="rId1" Type="http://schemas.openxmlformats.org/officeDocument/2006/relationships/slideLayout" Target="../slideLayouts/slideLayout20.xml"/><Relationship Id="rId6" Type="http://schemas.openxmlformats.org/officeDocument/2006/relationships/hyperlink" Target="http://www.youtube.com/watch?v=khUw_OGRcBs&amp;feature=related" TargetMode="External"/><Relationship Id="rId5" Type="http://schemas.openxmlformats.org/officeDocument/2006/relationships/hyperlink" Target="http://www.youtube.com/watch?v=JKRTrC1B1PI&amp;feature=related" TargetMode="External"/><Relationship Id="rId4" Type="http://schemas.openxmlformats.org/officeDocument/2006/relationships/hyperlink" Target="http://www.youtube.com/watch?v=8HCTFe_XZFQ&amp;feature=related" TargetMode="External"/></Relationships>
</file>

<file path=ppt/slides/_rels/slide287.xml.rels><?xml version="1.0" encoding="UTF-8" standalone="yes"?>
<Relationships xmlns="http://schemas.openxmlformats.org/package/2006/relationships"><Relationship Id="rId2" Type="http://schemas.openxmlformats.org/officeDocument/2006/relationships/image" Target="../media/image134.jpeg"/><Relationship Id="rId1" Type="http://schemas.openxmlformats.org/officeDocument/2006/relationships/slideLayout" Target="../slideLayouts/slideLayout15.xml"/></Relationships>
</file>

<file path=ppt/slides/_rels/slide28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2" Type="http://schemas.openxmlformats.org/officeDocument/2006/relationships/image" Target="../media/image1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290.xml.rels><?xml version="1.0" encoding="UTF-8" standalone="yes"?>
<Relationships xmlns="http://schemas.openxmlformats.org/package/2006/relationships"><Relationship Id="rId2" Type="http://schemas.openxmlformats.org/officeDocument/2006/relationships/image" Target="../media/image136.jpeg"/><Relationship Id="rId1" Type="http://schemas.openxmlformats.org/officeDocument/2006/relationships/slideLayout" Target="../slideLayouts/slideLayout15.xml"/></Relationships>
</file>

<file path=ppt/slides/_rels/slide291.xml.rels><?xml version="1.0" encoding="UTF-8" standalone="yes"?>
<Relationships xmlns="http://schemas.openxmlformats.org/package/2006/relationships"><Relationship Id="rId2" Type="http://schemas.openxmlformats.org/officeDocument/2006/relationships/image" Target="../media/image136.jpeg"/><Relationship Id="rId1" Type="http://schemas.openxmlformats.org/officeDocument/2006/relationships/slideLayout" Target="../slideLayouts/slideLayout15.xml"/></Relationships>
</file>

<file path=ppt/slides/_rels/slide292.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image" Target="../media/image136.jpeg"/><Relationship Id="rId1" Type="http://schemas.openxmlformats.org/officeDocument/2006/relationships/slideLayout" Target="../slideLayouts/slideLayout15.xml"/></Relationships>
</file>

<file path=ppt/slides/_rels/slide293.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image" Target="../media/image136.jpeg"/><Relationship Id="rId1" Type="http://schemas.openxmlformats.org/officeDocument/2006/relationships/slideLayout" Target="../slideLayouts/slideLayout15.xml"/></Relationships>
</file>

<file path=ppt/slides/_rels/slide294.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image" Target="../media/image136.jpeg"/><Relationship Id="rId1" Type="http://schemas.openxmlformats.org/officeDocument/2006/relationships/slideLayout" Target="../slideLayouts/slideLayout15.xml"/></Relationships>
</file>

<file path=ppt/slides/_rels/slide295.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image" Target="../media/image136.jpeg"/><Relationship Id="rId1" Type="http://schemas.openxmlformats.org/officeDocument/2006/relationships/slideLayout" Target="../slideLayouts/slideLayout15.xml"/></Relationships>
</file>

<file path=ppt/slides/_rels/slide296.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image" Target="../media/image136.jpeg"/><Relationship Id="rId1" Type="http://schemas.openxmlformats.org/officeDocument/2006/relationships/slideLayout" Target="../slideLayouts/slideLayout15.xml"/></Relationships>
</file>

<file path=ppt/slides/_rels/slide297.xml.rels><?xml version="1.0" encoding="UTF-8" standalone="yes"?>
<Relationships xmlns="http://schemas.openxmlformats.org/package/2006/relationships"><Relationship Id="rId2" Type="http://schemas.openxmlformats.org/officeDocument/2006/relationships/image" Target="../media/image138.jpeg"/><Relationship Id="rId1" Type="http://schemas.openxmlformats.org/officeDocument/2006/relationships/slideLayout" Target="../slideLayouts/slideLayout15.xml"/></Relationships>
</file>

<file path=ppt/slides/_rels/slide298.xml.rels><?xml version="1.0" encoding="UTF-8" standalone="yes"?>
<Relationships xmlns="http://schemas.openxmlformats.org/package/2006/relationships"><Relationship Id="rId2" Type="http://schemas.openxmlformats.org/officeDocument/2006/relationships/image" Target="../media/image138.jpeg"/><Relationship Id="rId1" Type="http://schemas.openxmlformats.org/officeDocument/2006/relationships/slideLayout" Target="../slideLayouts/slideLayout15.xml"/></Relationships>
</file>

<file path=ppt/slides/_rels/slide299.xml.rels><?xml version="1.0" encoding="UTF-8" standalone="yes"?>
<Relationships xmlns="http://schemas.openxmlformats.org/package/2006/relationships"><Relationship Id="rId2" Type="http://schemas.openxmlformats.org/officeDocument/2006/relationships/image" Target="../media/image138.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hyperlink" Target="http://www.sciencepowerpoint.com/Evolution_Natural_Selection_Unit.html" TargetMode="Externa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300.xml.rels><?xml version="1.0" encoding="UTF-8" standalone="yes"?>
<Relationships xmlns="http://schemas.openxmlformats.org/package/2006/relationships"><Relationship Id="rId2" Type="http://schemas.openxmlformats.org/officeDocument/2006/relationships/image" Target="../media/image138.jpeg"/><Relationship Id="rId1" Type="http://schemas.openxmlformats.org/officeDocument/2006/relationships/slideLayout" Target="../slideLayouts/slideLayout20.xml"/></Relationships>
</file>

<file path=ppt/slides/_rels/slide301.xml.rels><?xml version="1.0" encoding="UTF-8" standalone="yes"?>
<Relationships xmlns="http://schemas.openxmlformats.org/package/2006/relationships"><Relationship Id="rId2" Type="http://schemas.openxmlformats.org/officeDocument/2006/relationships/image" Target="../media/image138.jpeg"/><Relationship Id="rId1" Type="http://schemas.openxmlformats.org/officeDocument/2006/relationships/slideLayout" Target="../slideLayouts/slideLayout20.xml"/></Relationships>
</file>

<file path=ppt/slides/_rels/slide302.xml.rels><?xml version="1.0" encoding="UTF-8" standalone="yes"?>
<Relationships xmlns="http://schemas.openxmlformats.org/package/2006/relationships"><Relationship Id="rId2" Type="http://schemas.openxmlformats.org/officeDocument/2006/relationships/image" Target="../media/image138.jpeg"/><Relationship Id="rId1" Type="http://schemas.openxmlformats.org/officeDocument/2006/relationships/slideLayout" Target="../slideLayouts/slideLayout20.xml"/></Relationships>
</file>

<file path=ppt/slides/_rels/slide303.xml.rels><?xml version="1.0" encoding="UTF-8" standalone="yes"?>
<Relationships xmlns="http://schemas.openxmlformats.org/package/2006/relationships"><Relationship Id="rId2" Type="http://schemas.openxmlformats.org/officeDocument/2006/relationships/image" Target="../media/image138.jpeg"/><Relationship Id="rId1" Type="http://schemas.openxmlformats.org/officeDocument/2006/relationships/slideLayout" Target="../slideLayouts/slideLayout20.xml"/></Relationships>
</file>

<file path=ppt/slides/_rels/slide304.xml.rels><?xml version="1.0" encoding="UTF-8" standalone="yes"?>
<Relationships xmlns="http://schemas.openxmlformats.org/package/2006/relationships"><Relationship Id="rId2" Type="http://schemas.openxmlformats.org/officeDocument/2006/relationships/image" Target="../media/image138.jpeg"/><Relationship Id="rId1" Type="http://schemas.openxmlformats.org/officeDocument/2006/relationships/slideLayout" Target="../slideLayouts/slideLayout20.xml"/></Relationships>
</file>

<file path=ppt/slides/_rels/slide305.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15.xml"/></Relationships>
</file>

<file path=ppt/slides/_rels/slide306.xml.rels><?xml version="1.0" encoding="UTF-8" standalone="yes"?>
<Relationships xmlns="http://schemas.openxmlformats.org/package/2006/relationships"><Relationship Id="rId2" Type="http://schemas.openxmlformats.org/officeDocument/2006/relationships/image" Target="../media/image140.jpeg"/><Relationship Id="rId1" Type="http://schemas.openxmlformats.org/officeDocument/2006/relationships/slideLayout" Target="../slideLayouts/slideLayout26.xml"/></Relationships>
</file>

<file path=ppt/slides/_rels/slide307.xml.rels><?xml version="1.0" encoding="UTF-8" standalone="yes"?>
<Relationships xmlns="http://schemas.openxmlformats.org/package/2006/relationships"><Relationship Id="rId2" Type="http://schemas.openxmlformats.org/officeDocument/2006/relationships/image" Target="../media/image140.jpeg"/><Relationship Id="rId1" Type="http://schemas.openxmlformats.org/officeDocument/2006/relationships/slideLayout" Target="../slideLayouts/slideLayout20.xml"/></Relationships>
</file>

<file path=ppt/slides/_rels/slide308.xml.rels><?xml version="1.0" encoding="UTF-8" standalone="yes"?>
<Relationships xmlns="http://schemas.openxmlformats.org/package/2006/relationships"><Relationship Id="rId2" Type="http://schemas.openxmlformats.org/officeDocument/2006/relationships/image" Target="../media/image141.jpeg"/><Relationship Id="rId1" Type="http://schemas.openxmlformats.org/officeDocument/2006/relationships/slideLayout" Target="../slideLayouts/slideLayout20.xml"/></Relationships>
</file>

<file path=ppt/slides/_rels/slide309.xml.rels><?xml version="1.0" encoding="UTF-8" standalone="yes"?>
<Relationships xmlns="http://schemas.openxmlformats.org/package/2006/relationships"><Relationship Id="rId2" Type="http://schemas.openxmlformats.org/officeDocument/2006/relationships/image" Target="../media/image141.jpe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0.xml.rels><?xml version="1.0" encoding="UTF-8" standalone="yes"?>
<Relationships xmlns="http://schemas.openxmlformats.org/package/2006/relationships"><Relationship Id="rId2" Type="http://schemas.openxmlformats.org/officeDocument/2006/relationships/image" Target="../media/image142.jpeg"/><Relationship Id="rId1" Type="http://schemas.openxmlformats.org/officeDocument/2006/relationships/slideLayout" Target="../slideLayouts/slideLayout15.xml"/></Relationships>
</file>

<file path=ppt/slides/_rels/slide311.xml.rels><?xml version="1.0" encoding="UTF-8" standalone="yes"?>
<Relationships xmlns="http://schemas.openxmlformats.org/package/2006/relationships"><Relationship Id="rId2" Type="http://schemas.openxmlformats.org/officeDocument/2006/relationships/image" Target="../media/image143.jpeg"/><Relationship Id="rId1" Type="http://schemas.openxmlformats.org/officeDocument/2006/relationships/slideLayout" Target="../slideLayouts/slideLayout20.xml"/></Relationships>
</file>

<file path=ppt/slides/_rels/slide312.xml.rels><?xml version="1.0" encoding="UTF-8" standalone="yes"?>
<Relationships xmlns="http://schemas.openxmlformats.org/package/2006/relationships"><Relationship Id="rId2" Type="http://schemas.openxmlformats.org/officeDocument/2006/relationships/image" Target="../media/image143.jpeg"/><Relationship Id="rId1" Type="http://schemas.openxmlformats.org/officeDocument/2006/relationships/slideLayout" Target="../slideLayouts/slideLayout20.xml"/></Relationships>
</file>

<file path=ppt/slides/_rels/slide313.xml.rels><?xml version="1.0" encoding="UTF-8" standalone="yes"?>
<Relationships xmlns="http://schemas.openxmlformats.org/package/2006/relationships"><Relationship Id="rId2" Type="http://schemas.openxmlformats.org/officeDocument/2006/relationships/image" Target="../media/image143.jpeg"/><Relationship Id="rId1" Type="http://schemas.openxmlformats.org/officeDocument/2006/relationships/slideLayout" Target="../slideLayouts/slideLayout20.xml"/></Relationships>
</file>

<file path=ppt/slides/_rels/slide314.xml.rels><?xml version="1.0" encoding="UTF-8" standalone="yes"?>
<Relationships xmlns="http://schemas.openxmlformats.org/package/2006/relationships"><Relationship Id="rId3" Type="http://schemas.openxmlformats.org/officeDocument/2006/relationships/hyperlink" Target="http://www.youtube.com/watch?v=RbZ0T0TlwjE" TargetMode="External"/><Relationship Id="rId2" Type="http://schemas.openxmlformats.org/officeDocument/2006/relationships/hyperlink" Target="http://www.youtube.com/watch?v=2ke1agwb00U" TargetMode="External"/><Relationship Id="rId1" Type="http://schemas.openxmlformats.org/officeDocument/2006/relationships/slideLayout" Target="../slideLayouts/slideLayout15.xml"/><Relationship Id="rId4" Type="http://schemas.openxmlformats.org/officeDocument/2006/relationships/image" Target="../media/image144.jpeg"/></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6.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image" Target="../media/image145.jpeg"/><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image" Target="../media/image145.jpeg"/><Relationship Id="rId1" Type="http://schemas.openxmlformats.org/officeDocument/2006/relationships/slideLayout" Target="../slideLayouts/slideLayout15.xml"/></Relationships>
</file>

<file path=ppt/slides/_rels/slide318.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image" Target="../media/image145.jpeg"/><Relationship Id="rId1" Type="http://schemas.openxmlformats.org/officeDocument/2006/relationships/slideLayout" Target="../slideLayouts/slideLayout15.xml"/></Relationships>
</file>

<file path=ppt/slides/_rels/slide319.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image" Target="../media/image145.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image" Target="../media/image145.jpeg"/><Relationship Id="rId1" Type="http://schemas.openxmlformats.org/officeDocument/2006/relationships/slideLayout" Target="../slideLayouts/slideLayout15.xml"/></Relationships>
</file>

<file path=ppt/slides/_rels/slide321.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image" Target="../media/image145.jpeg"/><Relationship Id="rId1" Type="http://schemas.openxmlformats.org/officeDocument/2006/relationships/slideLayout" Target="../slideLayouts/slideLayout15.xml"/><Relationship Id="rId4" Type="http://schemas.openxmlformats.org/officeDocument/2006/relationships/image" Target="../media/image147.jpeg"/></Relationships>
</file>

<file path=ppt/slides/_rels/slide322.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image" Target="../media/image145.jpeg"/><Relationship Id="rId1" Type="http://schemas.openxmlformats.org/officeDocument/2006/relationships/slideLayout" Target="../slideLayouts/slideLayout15.xml"/><Relationship Id="rId4" Type="http://schemas.openxmlformats.org/officeDocument/2006/relationships/image" Target="../media/image147.jpeg"/></Relationships>
</file>

<file path=ppt/slides/_rels/slide323.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image" Target="../media/image145.jpeg"/><Relationship Id="rId1" Type="http://schemas.openxmlformats.org/officeDocument/2006/relationships/slideLayout" Target="../slideLayouts/slideLayout15.xml"/><Relationship Id="rId5" Type="http://schemas.openxmlformats.org/officeDocument/2006/relationships/image" Target="../media/image148.jpeg"/><Relationship Id="rId4" Type="http://schemas.openxmlformats.org/officeDocument/2006/relationships/image" Target="../media/image147.jpeg"/></Relationships>
</file>

<file path=ppt/slides/_rels/slide324.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image" Target="../media/image149.jpeg"/><Relationship Id="rId1" Type="http://schemas.openxmlformats.org/officeDocument/2006/relationships/slideLayout" Target="../slideLayouts/slideLayout15.xml"/></Relationships>
</file>

<file path=ppt/slides/_rels/slide325.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image" Target="../media/image149.jpeg"/><Relationship Id="rId1" Type="http://schemas.openxmlformats.org/officeDocument/2006/relationships/slideLayout" Target="../slideLayouts/slideLayout15.xml"/></Relationships>
</file>

<file path=ppt/slides/_rels/slide326.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image" Target="../media/image149.jpeg"/><Relationship Id="rId1" Type="http://schemas.openxmlformats.org/officeDocument/2006/relationships/slideLayout" Target="../slideLayouts/slideLayout15.xml"/></Relationships>
</file>

<file path=ppt/slides/_rels/slide327.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image" Target="../media/image149.jpeg"/><Relationship Id="rId1" Type="http://schemas.openxmlformats.org/officeDocument/2006/relationships/slideLayout" Target="../slideLayouts/slideLayout15.xml"/></Relationships>
</file>

<file path=ppt/slides/_rels/slide328.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image" Target="../media/image149.jpeg"/><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329.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image" Target="../media/image149.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30.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image" Target="../media/image149.jpeg"/><Relationship Id="rId1" Type="http://schemas.openxmlformats.org/officeDocument/2006/relationships/slideLayout" Target="../slideLayouts/slideLayout15.xml"/></Relationships>
</file>

<file path=ppt/slides/_rels/slide331.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image" Target="../media/image149.jpeg"/><Relationship Id="rId1" Type="http://schemas.openxmlformats.org/officeDocument/2006/relationships/slideLayout" Target="../slideLayouts/slideLayout15.xml"/></Relationships>
</file>

<file path=ppt/slides/_rels/slide332.xml.rels><?xml version="1.0" encoding="UTF-8" standalone="yes"?>
<Relationships xmlns="http://schemas.openxmlformats.org/package/2006/relationships"><Relationship Id="rId2" Type="http://schemas.openxmlformats.org/officeDocument/2006/relationships/image" Target="../media/image150.jpeg"/><Relationship Id="rId1" Type="http://schemas.openxmlformats.org/officeDocument/2006/relationships/slideLayout" Target="../slideLayouts/slideLayout15.xml"/></Relationships>
</file>

<file path=ppt/slides/_rels/slide333.xml.rels><?xml version="1.0" encoding="UTF-8" standalone="yes"?>
<Relationships xmlns="http://schemas.openxmlformats.org/package/2006/relationships"><Relationship Id="rId2" Type="http://schemas.openxmlformats.org/officeDocument/2006/relationships/image" Target="../media/image150.jpeg"/><Relationship Id="rId1" Type="http://schemas.openxmlformats.org/officeDocument/2006/relationships/slideLayout" Target="../slideLayouts/slideLayout15.xml"/></Relationships>
</file>

<file path=ppt/slides/_rels/slide334.xml.rels><?xml version="1.0" encoding="UTF-8" standalone="yes"?>
<Relationships xmlns="http://schemas.openxmlformats.org/package/2006/relationships"><Relationship Id="rId3" Type="http://schemas.openxmlformats.org/officeDocument/2006/relationships/image" Target="../media/image151.jpeg"/><Relationship Id="rId2" Type="http://schemas.openxmlformats.org/officeDocument/2006/relationships/hyperlink" Target="http://www.youtube.com/watch?v=5NdMnlt2keE" TargetMode="External"/><Relationship Id="rId1" Type="http://schemas.openxmlformats.org/officeDocument/2006/relationships/slideLayout" Target="../slideLayouts/slideLayout15.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8.xml.rels><?xml version="1.0" encoding="UTF-8" standalone="yes"?>
<Relationships xmlns="http://schemas.openxmlformats.org/package/2006/relationships"><Relationship Id="rId2" Type="http://schemas.openxmlformats.org/officeDocument/2006/relationships/image" Target="../media/image152.jpeg"/><Relationship Id="rId1" Type="http://schemas.openxmlformats.org/officeDocument/2006/relationships/slideLayout" Target="../slideLayouts/slideLayout15.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2.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15.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5.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15.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8.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5.png"/><Relationship Id="rId1" Type="http://schemas.openxmlformats.org/officeDocument/2006/relationships/slideLayout" Target="../slideLayouts/slideLayout15.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1.xml.rels><?xml version="1.0" encoding="UTF-8" standalone="yes"?>
<Relationships xmlns="http://schemas.openxmlformats.org/package/2006/relationships"><Relationship Id="rId2" Type="http://schemas.openxmlformats.org/officeDocument/2006/relationships/image" Target="../media/image156.jpeg"/><Relationship Id="rId1" Type="http://schemas.openxmlformats.org/officeDocument/2006/relationships/slideLayout" Target="../slideLayouts/slideLayout15.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4.xml.rels><?xml version="1.0" encoding="UTF-8" standalone="yes"?>
<Relationships xmlns="http://schemas.openxmlformats.org/package/2006/relationships"><Relationship Id="rId2" Type="http://schemas.openxmlformats.org/officeDocument/2006/relationships/image" Target="../media/image157.jpeg"/><Relationship Id="rId1" Type="http://schemas.openxmlformats.org/officeDocument/2006/relationships/slideLayout" Target="../slideLayouts/slideLayout20.xml"/></Relationships>
</file>

<file path=ppt/slides/_rels/slide355.xml.rels><?xml version="1.0" encoding="UTF-8" standalone="yes"?>
<Relationships xmlns="http://schemas.openxmlformats.org/package/2006/relationships"><Relationship Id="rId2" Type="http://schemas.openxmlformats.org/officeDocument/2006/relationships/image" Target="../media/image157.jpeg"/><Relationship Id="rId1" Type="http://schemas.openxmlformats.org/officeDocument/2006/relationships/slideLayout" Target="../slideLayouts/slideLayout20.xml"/></Relationships>
</file>

<file path=ppt/slides/_rels/slide356.xml.rels><?xml version="1.0" encoding="UTF-8" standalone="yes"?>
<Relationships xmlns="http://schemas.openxmlformats.org/package/2006/relationships"><Relationship Id="rId2" Type="http://schemas.openxmlformats.org/officeDocument/2006/relationships/image" Target="../media/image157.jpeg"/><Relationship Id="rId1" Type="http://schemas.openxmlformats.org/officeDocument/2006/relationships/slideLayout" Target="../slideLayouts/slideLayout20.xml"/></Relationships>
</file>

<file path=ppt/slides/_rels/slide357.xml.rels><?xml version="1.0" encoding="UTF-8" standalone="yes"?>
<Relationships xmlns="http://schemas.openxmlformats.org/package/2006/relationships"><Relationship Id="rId3" Type="http://schemas.openxmlformats.org/officeDocument/2006/relationships/image" Target="../media/image158.jpeg"/><Relationship Id="rId2" Type="http://schemas.openxmlformats.org/officeDocument/2006/relationships/image" Target="../media/image157.jpeg"/><Relationship Id="rId1" Type="http://schemas.openxmlformats.org/officeDocument/2006/relationships/slideLayout" Target="../slideLayouts/slideLayout20.xml"/></Relationships>
</file>

<file path=ppt/slides/_rels/slide358.xml.rels><?xml version="1.0" encoding="UTF-8" standalone="yes"?>
<Relationships xmlns="http://schemas.openxmlformats.org/package/2006/relationships"><Relationship Id="rId3" Type="http://schemas.openxmlformats.org/officeDocument/2006/relationships/image" Target="../media/image158.jpeg"/><Relationship Id="rId2" Type="http://schemas.openxmlformats.org/officeDocument/2006/relationships/image" Target="../media/image157.jpeg"/><Relationship Id="rId1" Type="http://schemas.openxmlformats.org/officeDocument/2006/relationships/slideLayout" Target="../slideLayouts/slideLayout20.xml"/><Relationship Id="rId5" Type="http://schemas.openxmlformats.org/officeDocument/2006/relationships/image" Target="../media/image160.jpeg"/><Relationship Id="rId4" Type="http://schemas.openxmlformats.org/officeDocument/2006/relationships/image" Target="../media/image159.jpeg"/></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3.xml.rels><?xml version="1.0" encoding="UTF-8" standalone="yes"?>
<Relationships xmlns="http://schemas.openxmlformats.org/package/2006/relationships"><Relationship Id="rId2" Type="http://schemas.openxmlformats.org/officeDocument/2006/relationships/image" Target="../media/image161.jpeg"/><Relationship Id="rId1" Type="http://schemas.openxmlformats.org/officeDocument/2006/relationships/slideLayout" Target="../slideLayouts/slideLayout20.xml"/></Relationships>
</file>

<file path=ppt/slides/_rels/slide364.xml.rels><?xml version="1.0" encoding="UTF-8" standalone="yes"?>
<Relationships xmlns="http://schemas.openxmlformats.org/package/2006/relationships"><Relationship Id="rId2" Type="http://schemas.openxmlformats.org/officeDocument/2006/relationships/image" Target="../media/image162.jpeg"/><Relationship Id="rId1" Type="http://schemas.openxmlformats.org/officeDocument/2006/relationships/slideLayout" Target="../slideLayouts/slideLayout20.xml"/></Relationships>
</file>

<file path=ppt/slides/_rels/slide365.xml.rels><?xml version="1.0" encoding="UTF-8" standalone="yes"?>
<Relationships xmlns="http://schemas.openxmlformats.org/package/2006/relationships"><Relationship Id="rId2" Type="http://schemas.openxmlformats.org/officeDocument/2006/relationships/image" Target="../media/image162.jpeg"/><Relationship Id="rId1" Type="http://schemas.openxmlformats.org/officeDocument/2006/relationships/slideLayout" Target="../slideLayouts/slideLayout20.xml"/></Relationships>
</file>

<file path=ppt/slides/_rels/slide366.xml.rels><?xml version="1.0" encoding="UTF-8" standalone="yes"?>
<Relationships xmlns="http://schemas.openxmlformats.org/package/2006/relationships"><Relationship Id="rId2" Type="http://schemas.openxmlformats.org/officeDocument/2006/relationships/image" Target="../media/image162.jpeg"/><Relationship Id="rId1" Type="http://schemas.openxmlformats.org/officeDocument/2006/relationships/slideLayout" Target="../slideLayouts/slideLayout20.xml"/></Relationships>
</file>

<file path=ppt/slides/_rels/slide367.xml.rels><?xml version="1.0" encoding="UTF-8" standalone="yes"?>
<Relationships xmlns="http://schemas.openxmlformats.org/package/2006/relationships"><Relationship Id="rId2" Type="http://schemas.openxmlformats.org/officeDocument/2006/relationships/image" Target="../media/image162.jpeg"/><Relationship Id="rId1" Type="http://schemas.openxmlformats.org/officeDocument/2006/relationships/slideLayout" Target="../slideLayouts/slideLayout15.xml"/></Relationships>
</file>

<file path=ppt/slides/_rels/slide368.xml.rels><?xml version="1.0" encoding="UTF-8" standalone="yes"?>
<Relationships xmlns="http://schemas.openxmlformats.org/package/2006/relationships"><Relationship Id="rId2" Type="http://schemas.openxmlformats.org/officeDocument/2006/relationships/image" Target="../media/image134.jpeg"/><Relationship Id="rId1" Type="http://schemas.openxmlformats.org/officeDocument/2006/relationships/slideLayout" Target="../slideLayouts/slideLayout15.xml"/></Relationships>
</file>

<file path=ppt/slides/_rels/slide369.xml.rels><?xml version="1.0" encoding="UTF-8" standalone="yes"?>
<Relationships xmlns="http://schemas.openxmlformats.org/package/2006/relationships"><Relationship Id="rId2" Type="http://schemas.openxmlformats.org/officeDocument/2006/relationships/image" Target="../media/image163.jpe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370.xml.rels><?xml version="1.0" encoding="UTF-8" standalone="yes"?>
<Relationships xmlns="http://schemas.openxmlformats.org/package/2006/relationships"><Relationship Id="rId2" Type="http://schemas.openxmlformats.org/officeDocument/2006/relationships/image" Target="../media/image163.jpeg"/><Relationship Id="rId1" Type="http://schemas.openxmlformats.org/officeDocument/2006/relationships/slideLayout" Target="../slideLayouts/slideLayout20.xml"/></Relationships>
</file>

<file path=ppt/slides/_rels/slide371.xml.rels><?xml version="1.0" encoding="UTF-8" standalone="yes"?>
<Relationships xmlns="http://schemas.openxmlformats.org/package/2006/relationships"><Relationship Id="rId2" Type="http://schemas.openxmlformats.org/officeDocument/2006/relationships/image" Target="../media/image163.jpeg"/><Relationship Id="rId1" Type="http://schemas.openxmlformats.org/officeDocument/2006/relationships/slideLayout" Target="../slideLayouts/slideLayout20.xml"/></Relationships>
</file>

<file path=ppt/slides/_rels/slide372.xml.rels><?xml version="1.0" encoding="UTF-8" standalone="yes"?>
<Relationships xmlns="http://schemas.openxmlformats.org/package/2006/relationships"><Relationship Id="rId2" Type="http://schemas.openxmlformats.org/officeDocument/2006/relationships/image" Target="../media/image163.jpeg"/><Relationship Id="rId1" Type="http://schemas.openxmlformats.org/officeDocument/2006/relationships/slideLayout" Target="../slideLayouts/slideLayout20.xml"/></Relationships>
</file>

<file path=ppt/slides/_rels/slide373.xml.rels><?xml version="1.0" encoding="UTF-8" standalone="yes"?>
<Relationships xmlns="http://schemas.openxmlformats.org/package/2006/relationships"><Relationship Id="rId3" Type="http://schemas.openxmlformats.org/officeDocument/2006/relationships/image" Target="../media/image165.jpeg"/><Relationship Id="rId2" Type="http://schemas.openxmlformats.org/officeDocument/2006/relationships/image" Target="../media/image164.jpeg"/><Relationship Id="rId1" Type="http://schemas.openxmlformats.org/officeDocument/2006/relationships/slideLayout" Target="../slideLayouts/slideLayout15.xml"/></Relationships>
</file>

<file path=ppt/slides/_rels/slide374.xml.rels><?xml version="1.0" encoding="UTF-8" standalone="yes"?>
<Relationships xmlns="http://schemas.openxmlformats.org/package/2006/relationships"><Relationship Id="rId3" Type="http://schemas.openxmlformats.org/officeDocument/2006/relationships/image" Target="../media/image166.jpeg"/><Relationship Id="rId2" Type="http://schemas.openxmlformats.org/officeDocument/2006/relationships/hyperlink" Target="https://www.youtube.com/watch?v=xOl0tHVV6Ck" TargetMode="External"/><Relationship Id="rId1" Type="http://schemas.openxmlformats.org/officeDocument/2006/relationships/slideLayout" Target="../slideLayouts/slideLayout15.xml"/></Relationships>
</file>

<file path=ppt/slides/_rels/slide375.xml.rels><?xml version="1.0" encoding="UTF-8" standalone="yes"?>
<Relationships xmlns="http://schemas.openxmlformats.org/package/2006/relationships"><Relationship Id="rId2" Type="http://schemas.openxmlformats.org/officeDocument/2006/relationships/image" Target="../media/image167.jpeg"/><Relationship Id="rId1" Type="http://schemas.openxmlformats.org/officeDocument/2006/relationships/slideLayout" Target="../slideLayouts/slideLayout15.xml"/></Relationships>
</file>

<file path=ppt/slides/_rels/slide376.xml.rels><?xml version="1.0" encoding="UTF-8" standalone="yes"?>
<Relationships xmlns="http://schemas.openxmlformats.org/package/2006/relationships"><Relationship Id="rId2" Type="http://schemas.openxmlformats.org/officeDocument/2006/relationships/image" Target="../media/image168.jpeg"/><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9.xml.rels><?xml version="1.0" encoding="UTF-8" standalone="yes"?>
<Relationships xmlns="http://schemas.openxmlformats.org/package/2006/relationships"><Relationship Id="rId2" Type="http://schemas.openxmlformats.org/officeDocument/2006/relationships/hyperlink" Target="http://www.sciencepowerpoint.com/Evolution_Natural_Selection_Unit.html" TargetMode="Externa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380.xml.rels><?xml version="1.0" encoding="UTF-8" standalone="yes"?>
<Relationships xmlns="http://schemas.openxmlformats.org/package/2006/relationships"><Relationship Id="rId3" Type="http://schemas.openxmlformats.org/officeDocument/2006/relationships/hyperlink" Target="http://sciencepowerpoint.com/Astronomy_Unit.html" TargetMode="External"/><Relationship Id="rId7" Type="http://schemas.openxmlformats.org/officeDocument/2006/relationships/hyperlink" Target="http://sciencepowerpoint.com/River_and_Water_Quality_Unit.html" TargetMode="External"/><Relationship Id="rId2" Type="http://schemas.openxmlformats.org/officeDocument/2006/relationships/hyperlink" Target="http://sciencepowerpoint.com/Geology_Unit.html" TargetMode="External"/><Relationship Id="rId1" Type="http://schemas.openxmlformats.org/officeDocument/2006/relationships/slideLayout" Target="../slideLayouts/slideLayout15.xml"/><Relationship Id="rId6" Type="http://schemas.openxmlformats.org/officeDocument/2006/relationships/hyperlink" Target="http://sciencepowerpoint.com/Water_Molecule_Unit.html" TargetMode="External"/><Relationship Id="rId5" Type="http://schemas.openxmlformats.org/officeDocument/2006/relationships/hyperlink" Target="http://sciencepowerpoint.com/Soil_and_Glaciers_Unit.html" TargetMode="External"/><Relationship Id="rId4" Type="http://schemas.openxmlformats.org/officeDocument/2006/relationships/hyperlink" Target="http://sciencepowerpoint.com/Weather_Climate_Unit.html" TargetMode="External"/></Relationships>
</file>

<file path=ppt/slides/_rels/slide381.xml.rels><?xml version="1.0" encoding="UTF-8" standalone="yes"?>
<Relationships xmlns="http://schemas.openxmlformats.org/package/2006/relationships"><Relationship Id="rId8" Type="http://schemas.openxmlformats.org/officeDocument/2006/relationships/hyperlink" Target="http://sciencepowerpoint.com/Cellular_Biology_Unit.html" TargetMode="External"/><Relationship Id="rId13" Type="http://schemas.openxmlformats.org/officeDocument/2006/relationships/hyperlink" Target="http://sciencepowerpoint.com/Ecology_Feeding_Levels_Unit.htm" TargetMode="External"/><Relationship Id="rId3" Type="http://schemas.openxmlformats.org/officeDocument/2006/relationships/hyperlink" Target="http://sciencepowerpoint.com/Newtons_Laws_Motion_Machines_Unit.html" TargetMode="External"/><Relationship Id="rId7" Type="http://schemas.openxmlformats.org/officeDocument/2006/relationships/hyperlink" Target="http://sciencepowerpoint.com/DNA_Genetics_Unit.html" TargetMode="External"/><Relationship Id="rId12" Type="http://schemas.openxmlformats.org/officeDocument/2006/relationships/hyperlink" Target="http://sciencepowerpoint.com/Plant_Botany_Unit.html" TargetMode="External"/><Relationship Id="rId2" Type="http://schemas.openxmlformats.org/officeDocument/2006/relationships/hyperlink" Target="http://sciencepowerpoint.com/Science_Introduction_Lab_Safety_Metric_Methods.html" TargetMode="External"/><Relationship Id="rId1" Type="http://schemas.openxmlformats.org/officeDocument/2006/relationships/slideLayout" Target="../slideLayouts/slideLayout15.xml"/><Relationship Id="rId6" Type="http://schemas.openxmlformats.org/officeDocument/2006/relationships/hyperlink" Target="http://sciencepowerpoint.com/Human_Body_Systems_and_Health_Topics_Unit.html" TargetMode="External"/><Relationship Id="rId11" Type="http://schemas.openxmlformats.org/officeDocument/2006/relationships/hyperlink" Target="http://sciencepowerpoint.com/Evolution_Natural_Selection_Unit.html" TargetMode="External"/><Relationship Id="rId5" Type="http://schemas.openxmlformats.org/officeDocument/2006/relationships/hyperlink" Target="http://sciencepowerpoint.com/Atoms_Periodic_Table_of_Elements_Unit.html" TargetMode="External"/><Relationship Id="rId15" Type="http://schemas.openxmlformats.org/officeDocument/2006/relationships/hyperlink" Target="http://sciencepowerpoint.com/Ecology_Abiotic_Factors_Unit.html" TargetMode="External"/><Relationship Id="rId10" Type="http://schemas.openxmlformats.org/officeDocument/2006/relationships/hyperlink" Target="http://sciencepowerpoint.com/Taxonomy_Classification_Unit.html" TargetMode="External"/><Relationship Id="rId4" Type="http://schemas.openxmlformats.org/officeDocument/2006/relationships/hyperlink" Target="http://sciencepowerpoint.com/Energy_Topics_Unit.html" TargetMode="External"/><Relationship Id="rId9" Type="http://schemas.openxmlformats.org/officeDocument/2006/relationships/hyperlink" Target="http://sciencepowerpoint.com/Infectious_Diseases_Unit.html" TargetMode="External"/><Relationship Id="rId14" Type="http://schemas.openxmlformats.org/officeDocument/2006/relationships/hyperlink" Target="http://sciencepowerpoint.com/Ecology_Interactions_Unit.html" TargetMode="External"/></Relationships>
</file>

<file path=ppt/slides/_rels/slide382.xml.rels><?xml version="1.0" encoding="UTF-8" standalone="yes"?>
<Relationships xmlns="http://schemas.openxmlformats.org/package/2006/relationships"><Relationship Id="rId3" Type="http://schemas.openxmlformats.org/officeDocument/2006/relationships/hyperlink" Target="http://www.sciencepowerpoint@gmail.com/" TargetMode="External"/><Relationship Id="rId2" Type="http://schemas.openxmlformats.org/officeDocument/2006/relationships/hyperlink" Target="http://sciencepowerpoint.com/" TargetMode="External"/><Relationship Id="rId1" Type="http://schemas.openxmlformats.org/officeDocument/2006/relationships/slideLayout" Target="../slideLayouts/slideLayout15.xml"/><Relationship Id="rId5" Type="http://schemas.openxmlformats.org/officeDocument/2006/relationships/image" Target="../media/image169.png"/><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hyperlink" Target="mailto:ryemurf@gmail.com" TargetMode="External"/><Relationship Id="rId2" Type="http://schemas.openxmlformats.org/officeDocument/2006/relationships/hyperlink" Target="http://sciencepowerpoint.com/index.html" TargetMode="External"/><Relationship Id="rId1" Type="http://schemas.openxmlformats.org/officeDocument/2006/relationships/slideLayout" Target="../slideLayouts/slideLayout15.xml"/><Relationship Id="rId5" Type="http://schemas.openxmlformats.org/officeDocument/2006/relationships/image" Target="../media/image3.jpe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0.xml"/></Relationships>
</file>

<file path=ppt/slides/_rels/slide7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0.xml"/></Relationships>
</file>

<file path=ppt/slides/_rels/slide7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0.xml"/></Relationships>
</file>

<file path=ppt/slides/_rels/slide7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0.xml"/></Relationships>
</file>

<file path=ppt/slides/_rels/slide7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0.xml"/></Relationships>
</file>

<file path=ppt/slides/_rels/slide7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0.xml"/></Relationships>
</file>

<file path=ppt/slides/_rels/slide7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radiolab.org/2012/nov/19/" TargetMode="External"/><Relationship Id="rId1" Type="http://schemas.openxmlformats.org/officeDocument/2006/relationships/slideLayout" Target="../slideLayouts/slideLayout20.xml"/><Relationship Id="rId4" Type="http://schemas.openxmlformats.org/officeDocument/2006/relationships/image" Target="../media/image37.jpeg"/></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0.xml"/></Relationships>
</file>

<file path=ppt/slides/_rels/slide8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0.xml"/></Relationships>
</file>

<file path=ppt/slides/_rels/slide8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9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3" Type="http://schemas.openxmlformats.org/officeDocument/2006/relationships/hyperlink" Target="http://www.bbc.co.uk/news/uk-wales-21549079" TargetMode="External"/><Relationship Id="rId2" Type="http://schemas.openxmlformats.org/officeDocument/2006/relationships/image" Target="../media/image43.jpeg"/><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0.xml"/></Relationships>
</file>

<file path=ppt/slides/_rels/slide9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endParaRPr lang="en-US" smtClean="0"/>
          </a:p>
        </p:txBody>
      </p:sp>
      <p:sp>
        <p:nvSpPr>
          <p:cNvPr id="24579" name="Rectangle 3"/>
          <p:cNvSpPr>
            <a:spLocks noGrp="1" noChangeArrowheads="1"/>
          </p:cNvSpPr>
          <p:nvPr>
            <p:ph type="body" idx="1"/>
          </p:nvPr>
        </p:nvSpPr>
        <p:spPr/>
        <p:txBody>
          <a:bodyPr/>
          <a:lstStyle/>
          <a:p>
            <a:pPr eaLnBrk="1" hangingPunct="1"/>
            <a:endParaRPr lang="en-US" smtClean="0"/>
          </a:p>
        </p:txBody>
      </p:sp>
      <p:pic>
        <p:nvPicPr>
          <p:cNvPr id="24580" name="Picture 4" descr="Evolution Un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WordArt 5"/>
          <p:cNvSpPr>
            <a:spLocks noChangeArrowheads="1" noChangeShapeType="1" noTextEdit="1"/>
          </p:cNvSpPr>
          <p:nvPr/>
        </p:nvSpPr>
        <p:spPr bwMode="auto">
          <a:xfrm>
            <a:off x="152400" y="0"/>
            <a:ext cx="5715000" cy="2046288"/>
          </a:xfrm>
          <a:prstGeom prst="rect">
            <a:avLst/>
          </a:prstGeom>
        </p:spPr>
        <p:txBody>
          <a:bodyPr wrap="none" fromWordArt="1">
            <a:prstTxWarp prst="textSlantUp">
              <a:avLst>
                <a:gd name="adj" fmla="val 32056"/>
              </a:avLst>
            </a:prstTxWarp>
          </a:bodyPr>
          <a:lstStyle/>
          <a:p>
            <a:pPr algn="ctr"/>
            <a:r>
              <a:rPr lang="en-US" sz="3600" kern="10">
                <a:ln w="9525">
                  <a:solidFill>
                    <a:schemeClr val="bg1"/>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Evolution and Natural </a:t>
            </a:r>
          </a:p>
          <a:p>
            <a:pPr algn="ctr"/>
            <a:r>
              <a:rPr lang="en-US" sz="3600" kern="10">
                <a:ln w="9525">
                  <a:solidFill>
                    <a:schemeClr val="bg1"/>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Selection Unit</a:t>
            </a:r>
          </a:p>
        </p:txBody>
      </p:sp>
    </p:spTree>
    <p:extLst>
      <p:ext uri="{BB962C8B-B14F-4D97-AF65-F5344CB8AC3E}">
        <p14:creationId xmlns:p14="http://schemas.microsoft.com/office/powerpoint/2010/main" val="1571158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609600" y="381000"/>
            <a:ext cx="7848600" cy="5943600"/>
          </a:xfrm>
          <a:noFill/>
          <a:ln w="76200">
            <a:solidFill>
              <a:schemeClr val="accent2"/>
            </a:solidFill>
          </a:ln>
          <a:extLst>
            <a:ext uri="{909E8E84-426E-40DD-AFC4-6F175D3DCCD1}">
              <a14:hiddenFill xmlns:a14="http://schemas.microsoft.com/office/drawing/2010/main">
                <a:solidFill>
                  <a:srgbClr val="FFFFFF"/>
                </a:solidFill>
              </a14:hiddenFill>
            </a:ext>
          </a:extLst>
        </p:spPr>
      </p:pic>
      <p:sp>
        <p:nvSpPr>
          <p:cNvPr id="11267" name="Text Box 4"/>
          <p:cNvSpPr txBox="1">
            <a:spLocks noChangeArrowheads="1"/>
          </p:cNvSpPr>
          <p:nvPr/>
        </p:nvSpPr>
        <p:spPr bwMode="auto">
          <a:xfrm>
            <a:off x="1600200" y="1219200"/>
            <a:ext cx="6858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eaLnBrk="1" hangingPunct="1">
              <a:spcBef>
                <a:spcPct val="50000"/>
              </a:spcBef>
            </a:pPr>
            <a:r>
              <a:rPr lang="en-US" sz="2000">
                <a:solidFill>
                  <a:schemeClr val="accent2"/>
                </a:solidFill>
              </a:rPr>
              <a:t>-Nice neat notes that are legible and use indentations when appropriate.      					.	                                                                          </a:t>
            </a:r>
          </a:p>
        </p:txBody>
      </p:sp>
      <p:sp>
        <p:nvSpPr>
          <p:cNvPr id="11268" name="Text Box 5"/>
          <p:cNvSpPr txBox="1">
            <a:spLocks noChangeArrowheads="1"/>
          </p:cNvSpPr>
          <p:nvPr/>
        </p:nvSpPr>
        <p:spPr bwMode="auto">
          <a:xfrm>
            <a:off x="3413125" y="3436938"/>
            <a:ext cx="2444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eaLnBrk="1" hangingPunct="1"/>
            <a:endParaRPr lang="en-US" sz="3200"/>
          </a:p>
        </p:txBody>
      </p:sp>
      <p:sp>
        <p:nvSpPr>
          <p:cNvPr id="2694157" name="Text Box 13"/>
          <p:cNvSpPr txBox="1">
            <a:spLocks noChangeArrowheads="1"/>
          </p:cNvSpPr>
          <p:nvPr/>
        </p:nvSpPr>
        <p:spPr bwMode="auto">
          <a:xfrm>
            <a:off x="4343400" y="3886200"/>
            <a:ext cx="1524000" cy="396875"/>
          </a:xfrm>
          <a:prstGeom prst="rect">
            <a:avLst/>
          </a:prstGeom>
          <a:noFill/>
          <a:ln w="9525" algn="ctr">
            <a:noFill/>
            <a:miter lim="800000"/>
            <a:headEnd/>
            <a:tailEnd/>
          </a:ln>
          <a:effectLst/>
        </p:spPr>
        <p:txBody>
          <a:bodyPr>
            <a:spAutoFit/>
          </a:bodyPr>
          <a:lstStyle/>
          <a:p>
            <a:pPr marL="342900" indent="-342900" eaLnBrk="1" hangingPunct="1">
              <a:spcBef>
                <a:spcPct val="50000"/>
              </a:spcBef>
              <a:buClr>
                <a:schemeClr val="hlink"/>
              </a:buClr>
              <a:buSzPct val="65000"/>
              <a:buFont typeface="Wingdings" pitchFamily="2" charset="2"/>
              <a:buNone/>
              <a:defRPr/>
            </a:pPr>
            <a:endParaRPr lang="en-US" sz="2000">
              <a:solidFill>
                <a:schemeClr val="accent2"/>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Grp="1" noChangeArrowheads="1"/>
          </p:cNvSpPr>
          <p:nvPr>
            <p:ph type="body" idx="4294967295"/>
          </p:nvPr>
        </p:nvSpPr>
        <p:spPr>
          <a:xfrm>
            <a:off x="152400" y="228600"/>
            <a:ext cx="8839200" cy="5897563"/>
          </a:xfrm>
        </p:spPr>
        <p:txBody>
          <a:bodyPr/>
          <a:lstStyle/>
          <a:p>
            <a:pPr eaLnBrk="1" hangingPunct="1"/>
            <a:r>
              <a:rPr lang="en-US" smtClean="0">
                <a:solidFill>
                  <a:srgbClr val="FF66FF"/>
                </a:solidFill>
              </a:rPr>
              <a:t>In 1925, The Scopes Monkey Trials occurred.</a:t>
            </a:r>
          </a:p>
          <a:p>
            <a:pPr lvl="1" eaLnBrk="1" hangingPunct="1"/>
            <a:r>
              <a:rPr lang="en-US" smtClean="0">
                <a:solidFill>
                  <a:srgbClr val="3366FF"/>
                </a:solidFill>
              </a:rPr>
              <a:t>Science teacher John Scopes was arrested for teaching evolution which was against state law.</a:t>
            </a:r>
          </a:p>
        </p:txBody>
      </p:sp>
      <p:pic>
        <p:nvPicPr>
          <p:cNvPr id="117763" name="Picture 5" descr="scopes1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4724400" cy="4838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7764" name="Picture 7" descr="scopestr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828800"/>
            <a:ext cx="3619500" cy="4838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71110"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body" idx="4294967295"/>
          </p:nvPr>
        </p:nvSpPr>
        <p:spPr>
          <a:xfrm>
            <a:off x="228600" y="152400"/>
            <a:ext cx="8686800" cy="5973763"/>
          </a:xfrm>
        </p:spPr>
        <p:txBody>
          <a:bodyPr/>
          <a:lstStyle/>
          <a:p>
            <a:pPr eaLnBrk="1" hangingPunct="1"/>
            <a:r>
              <a:rPr lang="en-US" smtClean="0"/>
              <a:t>It was the swinging 20’s. The trial occurred at a time that put…</a:t>
            </a:r>
            <a:endParaRPr lang="en-US" smtClean="0">
              <a:solidFill>
                <a:srgbClr val="FFFF00"/>
              </a:solidFill>
            </a:endParaRPr>
          </a:p>
        </p:txBody>
      </p:sp>
      <p:pic>
        <p:nvPicPr>
          <p:cNvPr id="118787" name="Picture 5" descr="pic_brief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0"/>
            <a:ext cx="4724400" cy="4191000"/>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8788" name="Picture 7" descr="swing_dance_undercon_carto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286000"/>
            <a:ext cx="3810000" cy="4191000"/>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611781"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type="body" idx="4294967295"/>
          </p:nvPr>
        </p:nvSpPr>
        <p:spPr>
          <a:xfrm>
            <a:off x="228600" y="152400"/>
            <a:ext cx="8686800" cy="5973763"/>
          </a:xfrm>
        </p:spPr>
        <p:txBody>
          <a:bodyPr/>
          <a:lstStyle/>
          <a:p>
            <a:pPr eaLnBrk="1" hangingPunct="1"/>
            <a:r>
              <a:rPr lang="en-US" smtClean="0"/>
              <a:t>It was the swinging 20’s. The trial occurred at a time that put…</a:t>
            </a:r>
            <a:endParaRPr lang="en-US" smtClean="0">
              <a:solidFill>
                <a:srgbClr val="FFFF00"/>
              </a:solidFill>
            </a:endParaRPr>
          </a:p>
        </p:txBody>
      </p:sp>
      <p:pic>
        <p:nvPicPr>
          <p:cNvPr id="119811" name="Picture 5" descr="pic_brief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0"/>
            <a:ext cx="4724400" cy="4191000"/>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9812" name="Picture 7" descr="swing_dance_undercon_carto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286000"/>
            <a:ext cx="3810000" cy="4191000"/>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613829"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119814" name="WordArt 6"/>
          <p:cNvSpPr>
            <a:spLocks noChangeArrowheads="1" noChangeShapeType="1" noTextEdit="1"/>
          </p:cNvSpPr>
          <p:nvPr/>
        </p:nvSpPr>
        <p:spPr bwMode="auto">
          <a:xfrm>
            <a:off x="457200" y="1447800"/>
            <a:ext cx="4029075" cy="6096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Victorians / </a:t>
            </a:r>
          </a:p>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Traditionalist</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noChangeArrowheads="1"/>
          </p:cNvSpPr>
          <p:nvPr>
            <p:ph type="body" idx="4294967295"/>
          </p:nvPr>
        </p:nvSpPr>
        <p:spPr>
          <a:xfrm>
            <a:off x="228600" y="152400"/>
            <a:ext cx="8686800" cy="5973763"/>
          </a:xfrm>
        </p:spPr>
        <p:txBody>
          <a:bodyPr/>
          <a:lstStyle/>
          <a:p>
            <a:pPr eaLnBrk="1" hangingPunct="1"/>
            <a:r>
              <a:rPr lang="en-US" smtClean="0"/>
              <a:t>It was the swinging 20’s. The trial occurred at a time that put…</a:t>
            </a:r>
            <a:endParaRPr lang="en-US" smtClean="0">
              <a:solidFill>
                <a:srgbClr val="FFFF00"/>
              </a:solidFill>
            </a:endParaRPr>
          </a:p>
        </p:txBody>
      </p:sp>
      <p:pic>
        <p:nvPicPr>
          <p:cNvPr id="120835" name="Picture 5" descr="pic_brief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0"/>
            <a:ext cx="4724400" cy="4191000"/>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20836" name="Picture 7" descr="swing_dance_undercon_carto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286000"/>
            <a:ext cx="3810000" cy="4191000"/>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61485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120838" name="WordArt 6"/>
          <p:cNvSpPr>
            <a:spLocks noChangeArrowheads="1" noChangeShapeType="1" noTextEdit="1"/>
          </p:cNvSpPr>
          <p:nvPr/>
        </p:nvSpPr>
        <p:spPr bwMode="auto">
          <a:xfrm>
            <a:off x="457200" y="1447800"/>
            <a:ext cx="4029075" cy="6096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Victorians / </a:t>
            </a:r>
          </a:p>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Traditionalist</a:t>
            </a:r>
          </a:p>
        </p:txBody>
      </p:sp>
      <p:sp>
        <p:nvSpPr>
          <p:cNvPr id="120839" name="WordArt 8"/>
          <p:cNvSpPr>
            <a:spLocks noChangeArrowheads="1" noChangeShapeType="1" noTextEdit="1"/>
          </p:cNvSpPr>
          <p:nvPr/>
        </p:nvSpPr>
        <p:spPr bwMode="auto">
          <a:xfrm>
            <a:off x="4648200" y="1447800"/>
            <a:ext cx="504825" cy="571500"/>
          </a:xfrm>
          <a:prstGeom prst="rect">
            <a:avLst/>
          </a:prstGeom>
        </p:spPr>
        <p:txBody>
          <a:bodyPr wrap="none" fromWordArt="1">
            <a:prstTxWarp prst="textPlain">
              <a:avLst>
                <a:gd name="adj" fmla="val 50000"/>
              </a:avLst>
            </a:prstTxWarp>
          </a:bodyPr>
          <a:lstStyle/>
          <a:p>
            <a:pPr algn="ctr"/>
            <a:r>
              <a:rPr lang="en-US" sz="3600" kern="10">
                <a:ln w="9525">
                  <a:solidFill>
                    <a:schemeClr val="bg1"/>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vs.</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Grp="1" noChangeArrowheads="1"/>
          </p:cNvSpPr>
          <p:nvPr>
            <p:ph type="body" idx="4294967295"/>
          </p:nvPr>
        </p:nvSpPr>
        <p:spPr>
          <a:xfrm>
            <a:off x="228600" y="152400"/>
            <a:ext cx="8686800" cy="5973763"/>
          </a:xfrm>
        </p:spPr>
        <p:txBody>
          <a:bodyPr/>
          <a:lstStyle/>
          <a:p>
            <a:pPr eaLnBrk="1" hangingPunct="1"/>
            <a:r>
              <a:rPr lang="en-US" smtClean="0"/>
              <a:t>It was the swinging 20’s. The trial occurred at a time that put…</a:t>
            </a:r>
            <a:endParaRPr lang="en-US" smtClean="0">
              <a:solidFill>
                <a:srgbClr val="FFFF00"/>
              </a:solidFill>
            </a:endParaRPr>
          </a:p>
        </p:txBody>
      </p:sp>
      <p:pic>
        <p:nvPicPr>
          <p:cNvPr id="121859" name="Picture 5" descr="pic_brief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0"/>
            <a:ext cx="4724400" cy="4191000"/>
          </a:xfrm>
          <a:prstGeom prst="rect">
            <a:avLst/>
          </a:prstGeom>
          <a:noFill/>
          <a:ln w="38100">
            <a:solidFill>
              <a:srgbClr val="0066FF"/>
            </a:solidFill>
            <a:miter lim="800000"/>
            <a:headEnd/>
            <a:tailEnd/>
          </a:ln>
          <a:extLst>
            <a:ext uri="{909E8E84-426E-40DD-AFC4-6F175D3DCCD1}">
              <a14:hiddenFill xmlns:a14="http://schemas.microsoft.com/office/drawing/2010/main">
                <a:solidFill>
                  <a:srgbClr val="FFFFFF"/>
                </a:solidFill>
              </a14:hiddenFill>
            </a:ext>
          </a:extLst>
        </p:spPr>
      </p:pic>
      <p:pic>
        <p:nvPicPr>
          <p:cNvPr id="121860" name="Picture 7" descr="swing_dance_undercon_carto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286000"/>
            <a:ext cx="3810000" cy="4191000"/>
          </a:xfrm>
          <a:prstGeom prst="rect">
            <a:avLst/>
          </a:prstGeom>
          <a:noFill/>
          <a:ln w="38100">
            <a:solidFill>
              <a:srgbClr val="FF66FF"/>
            </a:solidFill>
            <a:miter lim="800000"/>
            <a:headEnd/>
            <a:tailEnd/>
          </a:ln>
          <a:extLst>
            <a:ext uri="{909E8E84-426E-40DD-AFC4-6F175D3DCCD1}">
              <a14:hiddenFill xmlns:a14="http://schemas.microsoft.com/office/drawing/2010/main">
                <a:solidFill>
                  <a:srgbClr val="FFFFFF"/>
                </a:solidFill>
              </a14:hiddenFill>
            </a:ext>
          </a:extLst>
        </p:spPr>
      </p:pic>
      <p:sp>
        <p:nvSpPr>
          <p:cNvPr id="1612805"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121862" name="WordArt 6"/>
          <p:cNvSpPr>
            <a:spLocks noChangeArrowheads="1" noChangeShapeType="1" noTextEdit="1"/>
          </p:cNvSpPr>
          <p:nvPr/>
        </p:nvSpPr>
        <p:spPr bwMode="auto">
          <a:xfrm>
            <a:off x="457200" y="1447800"/>
            <a:ext cx="4029075" cy="6096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Victorians / </a:t>
            </a:r>
          </a:p>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Traditionalist</a:t>
            </a:r>
          </a:p>
        </p:txBody>
      </p:sp>
      <p:sp>
        <p:nvSpPr>
          <p:cNvPr id="121863" name="WordArt 7"/>
          <p:cNvSpPr>
            <a:spLocks noChangeArrowheads="1" noChangeShapeType="1" noTextEdit="1"/>
          </p:cNvSpPr>
          <p:nvPr/>
        </p:nvSpPr>
        <p:spPr bwMode="auto">
          <a:xfrm>
            <a:off x="5486400" y="1371600"/>
            <a:ext cx="2938463" cy="647700"/>
          </a:xfrm>
          <a:prstGeom prst="rect">
            <a:avLst/>
          </a:prstGeom>
        </p:spPr>
        <p:txBody>
          <a:bodyPr wrap="none" fromWordArt="1">
            <a:prstTxWarp prst="textPlain">
              <a:avLst>
                <a:gd name="adj" fmla="val 50000"/>
              </a:avLst>
            </a:prstTxWarp>
          </a:bodyPr>
          <a:lstStyle/>
          <a:p>
            <a:pPr algn="ctr"/>
            <a:r>
              <a:rPr lang="en-US" sz="3600" kern="10">
                <a:ln w="12700">
                  <a:solidFill>
                    <a:schemeClr val="bg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Young Modernist</a:t>
            </a:r>
          </a:p>
        </p:txBody>
      </p:sp>
      <p:sp>
        <p:nvSpPr>
          <p:cNvPr id="121864" name="WordArt 8"/>
          <p:cNvSpPr>
            <a:spLocks noChangeArrowheads="1" noChangeShapeType="1" noTextEdit="1"/>
          </p:cNvSpPr>
          <p:nvPr/>
        </p:nvSpPr>
        <p:spPr bwMode="auto">
          <a:xfrm>
            <a:off x="4648200" y="1447800"/>
            <a:ext cx="504825" cy="571500"/>
          </a:xfrm>
          <a:prstGeom prst="rect">
            <a:avLst/>
          </a:prstGeom>
        </p:spPr>
        <p:txBody>
          <a:bodyPr wrap="none" fromWordArt="1">
            <a:prstTxWarp prst="textPlain">
              <a:avLst>
                <a:gd name="adj" fmla="val 50000"/>
              </a:avLst>
            </a:prstTxWarp>
          </a:bodyPr>
          <a:lstStyle/>
          <a:p>
            <a:pPr algn="ctr"/>
            <a:r>
              <a:rPr lang="en-US" sz="3600" kern="10">
                <a:ln w="9525">
                  <a:solidFill>
                    <a:schemeClr val="bg1"/>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vs.</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p:cNvSpPr>
            <a:spLocks noGrp="1" noChangeArrowheads="1"/>
          </p:cNvSpPr>
          <p:nvPr>
            <p:ph type="body" idx="4294967295"/>
          </p:nvPr>
        </p:nvSpPr>
        <p:spPr>
          <a:xfrm>
            <a:off x="228600" y="152400"/>
            <a:ext cx="8686800" cy="5973763"/>
          </a:xfrm>
        </p:spPr>
        <p:txBody>
          <a:bodyPr/>
          <a:lstStyle/>
          <a:p>
            <a:pPr eaLnBrk="1" hangingPunct="1"/>
            <a:r>
              <a:rPr lang="en-US" smtClean="0"/>
              <a:t>Video Link! The Monkey Trials. (Optional)</a:t>
            </a:r>
          </a:p>
          <a:p>
            <a:pPr lvl="1" eaLnBrk="1" hangingPunct="1"/>
            <a:r>
              <a:rPr lang="en-US" smtClean="0">
                <a:hlinkClick r:id="rId2"/>
              </a:rPr>
              <a:t>http://www.youtube.com/watch?v=jJLnL8EjIWA</a:t>
            </a:r>
            <a:endParaRPr lang="en-US" smtClean="0"/>
          </a:p>
          <a:p>
            <a:pPr lvl="1" eaLnBrk="1" hangingPunct="1"/>
            <a:r>
              <a:rPr lang="en-US" smtClean="0"/>
              <a:t>3:15 minutes.</a:t>
            </a:r>
          </a:p>
          <a:p>
            <a:pPr lvl="1" eaLnBrk="1" hangingPunct="1"/>
            <a:endParaRPr lang="en-US" smtClean="0">
              <a:solidFill>
                <a:srgbClr val="FFFF00"/>
              </a:solidFill>
            </a:endParaRPr>
          </a:p>
        </p:txBody>
      </p:sp>
      <p:sp>
        <p:nvSpPr>
          <p:cNvPr id="1612805"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pic>
        <p:nvPicPr>
          <p:cNvPr id="1228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8534400" cy="4572000"/>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228600" y="228600"/>
            <a:ext cx="8763000" cy="5897563"/>
          </a:xfrm>
        </p:spPr>
        <p:txBody>
          <a:bodyPr/>
          <a:lstStyle/>
          <a:p>
            <a:pPr eaLnBrk="1" hangingPunct="1"/>
            <a:r>
              <a:rPr lang="en-US" smtClean="0">
                <a:solidFill>
                  <a:srgbClr val="66FF99"/>
                </a:solidFill>
              </a:rPr>
              <a:t>John Scopes lost the trail: He was fined 50 dollars and lost his teaching job.</a:t>
            </a:r>
            <a:r>
              <a:rPr lang="en-US" smtClean="0"/>
              <a:t> </a:t>
            </a:r>
          </a:p>
        </p:txBody>
      </p:sp>
      <p:sp>
        <p:nvSpPr>
          <p:cNvPr id="25607"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pic>
        <p:nvPicPr>
          <p:cNvPr id="12390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686800" cy="5105400"/>
          </a:xfrm>
          <a:prstGeom prst="rect">
            <a:avLst/>
          </a:prstGeom>
          <a:noFill/>
          <a:ln w="57150">
            <a:solidFill>
              <a:srgbClr val="FF9933"/>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
          <p:cNvSpPr>
            <a:spLocks noGrp="1" noChangeArrowheads="1"/>
          </p:cNvSpPr>
          <p:nvPr>
            <p:ph type="body" idx="1"/>
          </p:nvPr>
        </p:nvSpPr>
        <p:spPr>
          <a:xfrm>
            <a:off x="152400" y="76200"/>
            <a:ext cx="8839200" cy="6049963"/>
          </a:xfrm>
        </p:spPr>
        <p:txBody>
          <a:bodyPr/>
          <a:lstStyle/>
          <a:p>
            <a:pPr eaLnBrk="1" hangingPunct="1"/>
            <a:r>
              <a:rPr lang="en-US" smtClean="0"/>
              <a:t>It wasn’t until the mid 1930’s that evolution gained some acceptance in the field of biology.</a:t>
            </a:r>
          </a:p>
        </p:txBody>
      </p:sp>
      <p:pic>
        <p:nvPicPr>
          <p:cNvPr id="124931" name="Picture 6" descr="scopestrial0121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52600"/>
            <a:ext cx="8839200" cy="487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Content Placeholder 2"/>
          <p:cNvSpPr>
            <a:spLocks noGrp="1"/>
          </p:cNvSpPr>
          <p:nvPr>
            <p:ph idx="1"/>
          </p:nvPr>
        </p:nvSpPr>
        <p:spPr>
          <a:xfrm>
            <a:off x="228600" y="228600"/>
            <a:ext cx="8458200" cy="5897563"/>
          </a:xfrm>
        </p:spPr>
        <p:txBody>
          <a:bodyPr/>
          <a:lstStyle/>
          <a:p>
            <a:r>
              <a:rPr lang="en-US" smtClean="0"/>
              <a:t>Remembering the Monkey Trials (NPR)</a:t>
            </a:r>
          </a:p>
          <a:p>
            <a:pPr lvl="1"/>
            <a:r>
              <a:rPr lang="en-US" smtClean="0">
                <a:hlinkClick r:id="rId2"/>
              </a:rPr>
              <a:t>http://www.npr.org/2005/07/05/4723956/timeline-remembering-the-scopes-monkey-trial</a:t>
            </a:r>
            <a:endParaRPr lang="en-US" smtClean="0"/>
          </a:p>
        </p:txBody>
      </p:sp>
      <p:pic>
        <p:nvPicPr>
          <p:cNvPr id="821250" name="Picture 2"/>
          <p:cNvPicPr>
            <a:picLocks noChangeAspect="1" noChangeArrowheads="1"/>
          </p:cNvPicPr>
          <p:nvPr/>
        </p:nvPicPr>
        <p:blipFill>
          <a:blip r:embed="rId3"/>
          <a:srcRect/>
          <a:stretch>
            <a:fillRect/>
          </a:stretch>
        </p:blipFill>
        <p:spPr bwMode="auto">
          <a:xfrm>
            <a:off x="304800" y="1981200"/>
            <a:ext cx="8305800" cy="4506913"/>
          </a:xfrm>
          <a:prstGeom prst="rect">
            <a:avLst/>
          </a:prstGeom>
          <a:noFill/>
          <a:ln w="38100">
            <a:solidFill>
              <a:schemeClr val="tx1">
                <a:lumMod val="50000"/>
              </a:schemeClr>
            </a:solidFill>
            <a:miter lim="800000"/>
            <a:headEnd/>
            <a:tailEnd/>
          </a:ln>
        </p:spPr>
      </p:pic>
      <p:sp>
        <p:nvSpPr>
          <p:cNvPr id="4" name="Rounded Rectangle 3"/>
          <p:cNvSpPr/>
          <p:nvPr/>
        </p:nvSpPr>
        <p:spPr bwMode="auto">
          <a:xfrm>
            <a:off x="609600" y="5638800"/>
            <a:ext cx="7391400" cy="685800"/>
          </a:xfrm>
          <a:prstGeom prst="roundRect">
            <a:avLst/>
          </a:prstGeom>
          <a:solidFill>
            <a:schemeClr val="bg1">
              <a:lumMod val="85000"/>
              <a:lumOff val="1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25957" name="TextBox 4"/>
          <p:cNvSpPr txBox="1">
            <a:spLocks noChangeArrowheads="1"/>
          </p:cNvSpPr>
          <p:nvPr/>
        </p:nvSpPr>
        <p:spPr bwMode="auto">
          <a:xfrm>
            <a:off x="762000" y="5791200"/>
            <a:ext cx="708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r>
              <a:rPr lang="en-US" sz="2000"/>
              <a:t>Learn more at… </a:t>
            </a:r>
            <a:r>
              <a:rPr lang="en-US" sz="2000">
                <a:hlinkClick r:id="rId4"/>
              </a:rPr>
              <a:t>http://www.ushistory.org/us/47b.asp</a:t>
            </a:r>
            <a:endParaRPr lang="en-US" sz="200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3"/>
          <p:cNvSpPr>
            <a:spLocks noGrp="1" noChangeArrowheads="1"/>
          </p:cNvSpPr>
          <p:nvPr>
            <p:ph type="body" idx="4294967295"/>
          </p:nvPr>
        </p:nvSpPr>
        <p:spPr>
          <a:xfrm>
            <a:off x="228600" y="152400"/>
            <a:ext cx="8763000" cy="5978525"/>
          </a:xfrm>
        </p:spPr>
        <p:txBody>
          <a:bodyPr/>
          <a:lstStyle/>
          <a:p>
            <a:pPr eaLnBrk="1" hangingPunct="1"/>
            <a:r>
              <a:rPr lang="en-US" smtClean="0">
                <a:solidFill>
                  <a:srgbClr val="66FF99"/>
                </a:solidFill>
              </a:rPr>
              <a:t>The First Amendment does not permit the state to require that teaching and learning must be tailored to the principles or prohibitions of any religious sect or dogma...</a:t>
            </a:r>
          </a:p>
          <a:p>
            <a:pPr lvl="1" eaLnBrk="1" hangingPunct="1"/>
            <a:r>
              <a:rPr lang="en-US" smtClean="0">
                <a:solidFill>
                  <a:schemeClr val="bg1"/>
                </a:solidFill>
              </a:rPr>
              <a:t>The state has no legitimate interest in protecting any or all religions from views distasteful to them.</a:t>
            </a:r>
            <a:r>
              <a:rPr lang="en-US" smtClean="0"/>
              <a:t> </a:t>
            </a:r>
          </a:p>
          <a:p>
            <a:pPr eaLnBrk="1" hangingPunct="1">
              <a:buFontTx/>
              <a:buNone/>
            </a:pPr>
            <a:endParaRPr lang="en-US" smtClean="0"/>
          </a:p>
          <a:p>
            <a:pPr eaLnBrk="1" hangingPunct="1"/>
            <a:endParaRPr lang="en-US" smtClean="0"/>
          </a:p>
        </p:txBody>
      </p:sp>
      <p:pic>
        <p:nvPicPr>
          <p:cNvPr id="126979" name="Picture 5" descr="graham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00400"/>
            <a:ext cx="8686800" cy="3352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7725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7"/>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609600" y="381000"/>
            <a:ext cx="7848600" cy="5943600"/>
          </a:xfrm>
          <a:noFill/>
          <a:ln w="76200">
            <a:solidFill>
              <a:schemeClr val="accent2"/>
            </a:solidFill>
          </a:ln>
          <a:extLst>
            <a:ext uri="{909E8E84-426E-40DD-AFC4-6F175D3DCCD1}">
              <a14:hiddenFill xmlns:a14="http://schemas.microsoft.com/office/drawing/2010/main">
                <a:solidFill>
                  <a:srgbClr val="FFFFFF"/>
                </a:solidFill>
              </a14:hiddenFill>
            </a:ext>
          </a:extLst>
        </p:spPr>
      </p:pic>
      <p:sp>
        <p:nvSpPr>
          <p:cNvPr id="12291" name="Text Box 3"/>
          <p:cNvSpPr txBox="1">
            <a:spLocks noChangeArrowheads="1"/>
          </p:cNvSpPr>
          <p:nvPr/>
        </p:nvSpPr>
        <p:spPr bwMode="auto">
          <a:xfrm>
            <a:off x="1600200" y="1219200"/>
            <a:ext cx="6858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eaLnBrk="1" hangingPunct="1">
              <a:spcBef>
                <a:spcPct val="50000"/>
              </a:spcBef>
            </a:pPr>
            <a:r>
              <a:rPr lang="en-US" sz="2000">
                <a:solidFill>
                  <a:schemeClr val="accent2"/>
                </a:solidFill>
              </a:rPr>
              <a:t>-Nice neat notes that are legible and use indentations when appropriate.      						-Example of indent.										              	                                                                          </a:t>
            </a:r>
          </a:p>
        </p:txBody>
      </p:sp>
      <p:sp>
        <p:nvSpPr>
          <p:cNvPr id="12292" name="Text Box 4"/>
          <p:cNvSpPr txBox="1">
            <a:spLocks noChangeArrowheads="1"/>
          </p:cNvSpPr>
          <p:nvPr/>
        </p:nvSpPr>
        <p:spPr bwMode="auto">
          <a:xfrm>
            <a:off x="3413125" y="3436938"/>
            <a:ext cx="2444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eaLnBrk="1" hangingPunct="1"/>
            <a:endParaRPr lang="en-US" sz="3200"/>
          </a:p>
        </p:txBody>
      </p:sp>
      <p:sp>
        <p:nvSpPr>
          <p:cNvPr id="2726917" name="Text Box 5"/>
          <p:cNvSpPr txBox="1">
            <a:spLocks noChangeArrowheads="1"/>
          </p:cNvSpPr>
          <p:nvPr/>
        </p:nvSpPr>
        <p:spPr bwMode="auto">
          <a:xfrm>
            <a:off x="4343400" y="3886200"/>
            <a:ext cx="1524000" cy="396875"/>
          </a:xfrm>
          <a:prstGeom prst="rect">
            <a:avLst/>
          </a:prstGeom>
          <a:noFill/>
          <a:ln w="9525" algn="ctr">
            <a:noFill/>
            <a:miter lim="800000"/>
            <a:headEnd/>
            <a:tailEnd/>
          </a:ln>
          <a:effectLst/>
        </p:spPr>
        <p:txBody>
          <a:bodyPr>
            <a:spAutoFit/>
          </a:bodyPr>
          <a:lstStyle/>
          <a:p>
            <a:pPr marL="342900" indent="-342900" eaLnBrk="1" hangingPunct="1">
              <a:spcBef>
                <a:spcPct val="50000"/>
              </a:spcBef>
              <a:buClr>
                <a:schemeClr val="hlink"/>
              </a:buClr>
              <a:buSzPct val="65000"/>
              <a:buFont typeface="Wingdings" pitchFamily="2" charset="2"/>
              <a:buNone/>
              <a:defRPr/>
            </a:pPr>
            <a:endParaRPr lang="en-US" sz="2000">
              <a:solidFill>
                <a:schemeClr val="accent2"/>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
          <p:cNvSpPr>
            <a:spLocks noGrp="1" noChangeArrowheads="1"/>
          </p:cNvSpPr>
          <p:nvPr>
            <p:ph type="body" idx="4294967295"/>
          </p:nvPr>
        </p:nvSpPr>
        <p:spPr>
          <a:xfrm>
            <a:off x="228600" y="152400"/>
            <a:ext cx="8763000" cy="5978525"/>
          </a:xfrm>
        </p:spPr>
        <p:txBody>
          <a:bodyPr/>
          <a:lstStyle/>
          <a:p>
            <a:pPr eaLnBrk="1" hangingPunct="1"/>
            <a:r>
              <a:rPr lang="en-US" smtClean="0">
                <a:solidFill>
                  <a:srgbClr val="66FF99"/>
                </a:solidFill>
              </a:rPr>
              <a:t>The First Amendment does not permit the state to require that teaching and learning must be tailored to the principles or prohibitions of any religious sect or dogma...</a:t>
            </a:r>
          </a:p>
          <a:p>
            <a:pPr lvl="1" eaLnBrk="1" hangingPunct="1"/>
            <a:r>
              <a:rPr lang="en-US" smtClean="0">
                <a:solidFill>
                  <a:srgbClr val="FF9933"/>
                </a:solidFill>
              </a:rPr>
              <a:t>The state has no legitimate interest in protecting any or all religions from views distasteful to them.</a:t>
            </a:r>
            <a:r>
              <a:rPr lang="en-US" smtClean="0"/>
              <a:t> </a:t>
            </a:r>
          </a:p>
          <a:p>
            <a:pPr eaLnBrk="1" hangingPunct="1">
              <a:buFontTx/>
              <a:buNone/>
            </a:pPr>
            <a:endParaRPr lang="en-US" smtClean="0"/>
          </a:p>
          <a:p>
            <a:pPr eaLnBrk="1" hangingPunct="1"/>
            <a:endParaRPr lang="en-US" smtClean="0"/>
          </a:p>
        </p:txBody>
      </p:sp>
      <p:pic>
        <p:nvPicPr>
          <p:cNvPr id="128003" name="Picture 5" descr="graham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00400"/>
            <a:ext cx="8686800" cy="3352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1587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p:cNvSpPr>
            <a:spLocks noGrp="1" noChangeArrowheads="1"/>
          </p:cNvSpPr>
          <p:nvPr>
            <p:ph type="body" idx="4294967295"/>
          </p:nvPr>
        </p:nvSpPr>
        <p:spPr>
          <a:xfrm>
            <a:off x="228600" y="152400"/>
            <a:ext cx="8763000" cy="5978525"/>
          </a:xfrm>
        </p:spPr>
        <p:txBody>
          <a:bodyPr/>
          <a:lstStyle/>
          <a:p>
            <a:pPr eaLnBrk="1" hangingPunct="1"/>
            <a:r>
              <a:rPr lang="en-US" smtClean="0">
                <a:solidFill>
                  <a:srgbClr val="66FF99"/>
                </a:solidFill>
              </a:rPr>
              <a:t>The First Amendment does not permit the state to require that teaching and learning must be tailored to the principles or prohibitions of any religious sect or dogma...</a:t>
            </a:r>
          </a:p>
          <a:p>
            <a:pPr lvl="1" eaLnBrk="1" hangingPunct="1"/>
            <a:r>
              <a:rPr lang="en-US" smtClean="0">
                <a:solidFill>
                  <a:srgbClr val="FF9933"/>
                </a:solidFill>
              </a:rPr>
              <a:t>The state has no legitimate interest in protecting any or all religions from views distasteful to them.</a:t>
            </a:r>
            <a:r>
              <a:rPr lang="en-US" smtClean="0"/>
              <a:t> </a:t>
            </a:r>
          </a:p>
          <a:p>
            <a:pPr eaLnBrk="1" hangingPunct="1">
              <a:buFontTx/>
              <a:buNone/>
            </a:pPr>
            <a:endParaRPr lang="en-US" smtClean="0"/>
          </a:p>
          <a:p>
            <a:pPr eaLnBrk="1" hangingPunct="1"/>
            <a:endParaRPr lang="en-US" smtClean="0"/>
          </a:p>
        </p:txBody>
      </p:sp>
      <p:pic>
        <p:nvPicPr>
          <p:cNvPr id="129027" name="Picture 5" descr="graham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00400"/>
            <a:ext cx="8686800" cy="3352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1587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a:spLocks noGrp="1" noChangeArrowheads="1"/>
          </p:cNvSpPr>
          <p:nvPr>
            <p:ph type="body" idx="4294967295"/>
          </p:nvPr>
        </p:nvSpPr>
        <p:spPr>
          <a:xfrm>
            <a:off x="152400" y="152400"/>
            <a:ext cx="8839200" cy="5978525"/>
          </a:xfrm>
        </p:spPr>
        <p:txBody>
          <a:bodyPr/>
          <a:lstStyle/>
          <a:p>
            <a:pPr eaLnBrk="1" hangingPunct="1"/>
            <a:r>
              <a:rPr lang="en-US" smtClean="0"/>
              <a:t>Summary –</a:t>
            </a:r>
          </a:p>
          <a:p>
            <a:pPr lvl="1" eaLnBrk="1" hangingPunct="1"/>
            <a:r>
              <a:rPr lang="en-US" smtClean="0">
                <a:solidFill>
                  <a:schemeClr val="bg1"/>
                </a:solidFill>
              </a:rPr>
              <a:t>Creationism cannot be taught in a public school.</a:t>
            </a:r>
          </a:p>
          <a:p>
            <a:pPr lvl="1" eaLnBrk="1" hangingPunct="1"/>
            <a:r>
              <a:rPr lang="en-US" smtClean="0">
                <a:solidFill>
                  <a:schemeClr val="bg1"/>
                </a:solidFill>
              </a:rPr>
              <a:t>Evolution is not a religion.</a:t>
            </a:r>
          </a:p>
          <a:p>
            <a:pPr lvl="1" eaLnBrk="1" hangingPunct="1"/>
            <a:r>
              <a:rPr lang="en-US" smtClean="0">
                <a:solidFill>
                  <a:schemeClr val="bg1"/>
                </a:solidFill>
              </a:rPr>
              <a:t>Evolution to some is a theory, a fact by others.</a:t>
            </a:r>
          </a:p>
          <a:p>
            <a:pPr lvl="1" eaLnBrk="1" hangingPunct="1"/>
            <a:r>
              <a:rPr lang="en-US" smtClean="0">
                <a:solidFill>
                  <a:schemeClr val="bg1"/>
                </a:solidFill>
              </a:rPr>
              <a:t>A theory is an educated guess based on large amounts of data.  It explains a great deal about how things may have changed over time, but can be revised and changed as new information is found. </a:t>
            </a:r>
          </a:p>
          <a:p>
            <a:pPr lvl="1" eaLnBrk="1" hangingPunct="1"/>
            <a:r>
              <a:rPr lang="en-US" smtClean="0">
                <a:solidFill>
                  <a:schemeClr val="bg1"/>
                </a:solidFill>
              </a:rPr>
              <a:t>It is the backbone of biology, and backed by mountains of evidence.</a:t>
            </a:r>
          </a:p>
          <a:p>
            <a:pPr eaLnBrk="1" hangingPunct="1"/>
            <a:endParaRPr lang="en-US" smtClean="0">
              <a:solidFill>
                <a:srgbClr val="9933FF"/>
              </a:solidFill>
            </a:endParaRPr>
          </a:p>
        </p:txBody>
      </p:sp>
      <p:sp>
        <p:nvSpPr>
          <p:cNvPr id="1618947"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type="body" idx="4294967295"/>
          </p:nvPr>
        </p:nvSpPr>
        <p:spPr>
          <a:xfrm>
            <a:off x="152400" y="152400"/>
            <a:ext cx="8839200" cy="5978525"/>
          </a:xfrm>
        </p:spPr>
        <p:txBody>
          <a:bodyPr/>
          <a:lstStyle/>
          <a:p>
            <a:pPr eaLnBrk="1" hangingPunct="1"/>
            <a:r>
              <a:rPr lang="en-US" smtClean="0"/>
              <a:t>Summary –</a:t>
            </a:r>
          </a:p>
          <a:p>
            <a:pPr lvl="1" eaLnBrk="1" hangingPunct="1"/>
            <a:r>
              <a:rPr lang="en-US" smtClean="0">
                <a:solidFill>
                  <a:srgbClr val="FF66FF"/>
                </a:solidFill>
              </a:rPr>
              <a:t>Creationism cannot be taught in a public school.</a:t>
            </a:r>
          </a:p>
          <a:p>
            <a:pPr lvl="1" eaLnBrk="1" hangingPunct="1"/>
            <a:r>
              <a:rPr lang="en-US" smtClean="0">
                <a:solidFill>
                  <a:schemeClr val="bg1"/>
                </a:solidFill>
              </a:rPr>
              <a:t>Evolution is not a religion.</a:t>
            </a:r>
          </a:p>
          <a:p>
            <a:pPr lvl="1" eaLnBrk="1" hangingPunct="1"/>
            <a:r>
              <a:rPr lang="en-US" smtClean="0">
                <a:solidFill>
                  <a:schemeClr val="bg1"/>
                </a:solidFill>
              </a:rPr>
              <a:t>Evolution to some is a theory, a fact by others.</a:t>
            </a:r>
          </a:p>
          <a:p>
            <a:pPr lvl="1" eaLnBrk="1" hangingPunct="1"/>
            <a:r>
              <a:rPr lang="en-US" smtClean="0">
                <a:solidFill>
                  <a:schemeClr val="bg1"/>
                </a:solidFill>
              </a:rPr>
              <a:t>A theory is an educated guess based on large amounts of data.  It explains a great deal about how things may have changed over time, but can be revised and changed as new information is found. </a:t>
            </a:r>
          </a:p>
          <a:p>
            <a:pPr lvl="1" eaLnBrk="1" hangingPunct="1"/>
            <a:r>
              <a:rPr lang="en-US" smtClean="0">
                <a:solidFill>
                  <a:schemeClr val="bg1"/>
                </a:solidFill>
              </a:rPr>
              <a:t>It is the backbone of biology, and backed by mountains of evidence.</a:t>
            </a:r>
          </a:p>
          <a:p>
            <a:pPr eaLnBrk="1" hangingPunct="1"/>
            <a:endParaRPr lang="en-US" smtClean="0">
              <a:solidFill>
                <a:schemeClr val="bg1"/>
              </a:solidFill>
            </a:endParaRPr>
          </a:p>
        </p:txBody>
      </p:sp>
      <p:sp>
        <p:nvSpPr>
          <p:cNvPr id="1084420"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a:spLocks noGrp="1" noChangeArrowheads="1"/>
          </p:cNvSpPr>
          <p:nvPr>
            <p:ph type="body" idx="4294967295"/>
          </p:nvPr>
        </p:nvSpPr>
        <p:spPr>
          <a:xfrm>
            <a:off x="152400" y="152400"/>
            <a:ext cx="8839200" cy="5978525"/>
          </a:xfrm>
        </p:spPr>
        <p:txBody>
          <a:bodyPr/>
          <a:lstStyle/>
          <a:p>
            <a:pPr eaLnBrk="1" hangingPunct="1"/>
            <a:r>
              <a:rPr lang="en-US" smtClean="0"/>
              <a:t>Summary –</a:t>
            </a:r>
          </a:p>
          <a:p>
            <a:pPr lvl="1" eaLnBrk="1" hangingPunct="1"/>
            <a:r>
              <a:rPr lang="en-US" smtClean="0">
                <a:solidFill>
                  <a:srgbClr val="FF66FF"/>
                </a:solidFill>
              </a:rPr>
              <a:t>Creationism cannot be taught in a public school.</a:t>
            </a:r>
          </a:p>
          <a:p>
            <a:pPr lvl="1" eaLnBrk="1" hangingPunct="1"/>
            <a:r>
              <a:rPr lang="en-US" smtClean="0">
                <a:solidFill>
                  <a:srgbClr val="3366FF"/>
                </a:solidFill>
              </a:rPr>
              <a:t>Evolution is not a religion.</a:t>
            </a:r>
          </a:p>
          <a:p>
            <a:pPr lvl="1" eaLnBrk="1" hangingPunct="1"/>
            <a:r>
              <a:rPr lang="en-US" smtClean="0">
                <a:solidFill>
                  <a:schemeClr val="bg1"/>
                </a:solidFill>
              </a:rPr>
              <a:t>Evolution to some is a theory, a fact by others.</a:t>
            </a:r>
          </a:p>
          <a:p>
            <a:pPr lvl="1" eaLnBrk="1" hangingPunct="1"/>
            <a:r>
              <a:rPr lang="en-US" smtClean="0">
                <a:solidFill>
                  <a:schemeClr val="bg1"/>
                </a:solidFill>
              </a:rPr>
              <a:t>A theory is an educated guess based on large amounts of data.  It explains a great deal about how things may have changed over time, but can be revised and changed as new information is found. </a:t>
            </a:r>
          </a:p>
          <a:p>
            <a:pPr lvl="1" eaLnBrk="1" hangingPunct="1"/>
            <a:r>
              <a:rPr lang="en-US" smtClean="0">
                <a:solidFill>
                  <a:schemeClr val="bg1"/>
                </a:solidFill>
              </a:rPr>
              <a:t>It is the backbone of biology, and backed by mountains of evidence.</a:t>
            </a:r>
          </a:p>
          <a:p>
            <a:pPr eaLnBrk="1" hangingPunct="1"/>
            <a:endParaRPr lang="en-US" smtClean="0">
              <a:solidFill>
                <a:schemeClr val="bg1"/>
              </a:solidFill>
            </a:endParaRPr>
          </a:p>
        </p:txBody>
      </p:sp>
      <p:sp>
        <p:nvSpPr>
          <p:cNvPr id="1617923"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3"/>
          <p:cNvSpPr>
            <a:spLocks noGrp="1" noChangeArrowheads="1"/>
          </p:cNvSpPr>
          <p:nvPr>
            <p:ph type="body" idx="4294967295"/>
          </p:nvPr>
        </p:nvSpPr>
        <p:spPr>
          <a:xfrm>
            <a:off x="152400" y="152400"/>
            <a:ext cx="8839200" cy="5978525"/>
          </a:xfrm>
        </p:spPr>
        <p:txBody>
          <a:bodyPr/>
          <a:lstStyle/>
          <a:p>
            <a:pPr eaLnBrk="1" hangingPunct="1"/>
            <a:r>
              <a:rPr lang="en-US" smtClean="0"/>
              <a:t>Summary –</a:t>
            </a:r>
          </a:p>
          <a:p>
            <a:pPr lvl="1" eaLnBrk="1" hangingPunct="1"/>
            <a:r>
              <a:rPr lang="en-US" smtClean="0">
                <a:solidFill>
                  <a:srgbClr val="FF66FF"/>
                </a:solidFill>
              </a:rPr>
              <a:t>Creationism cannot be taught in a public school.</a:t>
            </a:r>
          </a:p>
          <a:p>
            <a:pPr lvl="1" eaLnBrk="1" hangingPunct="1"/>
            <a:r>
              <a:rPr lang="en-US" smtClean="0">
                <a:solidFill>
                  <a:srgbClr val="3366FF"/>
                </a:solidFill>
              </a:rPr>
              <a:t>Evolution is not a religion.</a:t>
            </a:r>
          </a:p>
          <a:p>
            <a:pPr lvl="1" eaLnBrk="1" hangingPunct="1"/>
            <a:r>
              <a:rPr lang="en-US" smtClean="0">
                <a:solidFill>
                  <a:srgbClr val="FF9933"/>
                </a:solidFill>
              </a:rPr>
              <a:t>Evolution to some is a theory, a fact by others.</a:t>
            </a:r>
          </a:p>
          <a:p>
            <a:pPr lvl="1" eaLnBrk="1" hangingPunct="1"/>
            <a:r>
              <a:rPr lang="en-US" smtClean="0">
                <a:solidFill>
                  <a:schemeClr val="bg1"/>
                </a:solidFill>
              </a:rPr>
              <a:t>A theory is an educated guess based on large amounts of data.  It explains a great deal about how things may have changed over time, but can be revised and changed as new information is found. </a:t>
            </a:r>
          </a:p>
          <a:p>
            <a:pPr lvl="1" eaLnBrk="1" hangingPunct="1"/>
            <a:r>
              <a:rPr lang="en-US" smtClean="0">
                <a:solidFill>
                  <a:schemeClr val="bg1"/>
                </a:solidFill>
              </a:rPr>
              <a:t>It is the backbone of biology, and backed by mountains of evidence.</a:t>
            </a:r>
          </a:p>
          <a:p>
            <a:pPr eaLnBrk="1" hangingPunct="1"/>
            <a:endParaRPr lang="en-US" smtClean="0">
              <a:solidFill>
                <a:srgbClr val="9933FF"/>
              </a:solidFill>
            </a:endParaRPr>
          </a:p>
        </p:txBody>
      </p:sp>
      <p:sp>
        <p:nvSpPr>
          <p:cNvPr id="1616899"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noChangeArrowheads="1"/>
          </p:cNvSpPr>
          <p:nvPr>
            <p:ph type="body" idx="4294967295"/>
          </p:nvPr>
        </p:nvSpPr>
        <p:spPr>
          <a:xfrm>
            <a:off x="152400" y="152400"/>
            <a:ext cx="8839200" cy="5978525"/>
          </a:xfrm>
        </p:spPr>
        <p:txBody>
          <a:bodyPr/>
          <a:lstStyle/>
          <a:p>
            <a:pPr eaLnBrk="1" hangingPunct="1"/>
            <a:r>
              <a:rPr lang="en-US" smtClean="0"/>
              <a:t>Summary –</a:t>
            </a:r>
          </a:p>
          <a:p>
            <a:pPr lvl="1" eaLnBrk="1" hangingPunct="1"/>
            <a:r>
              <a:rPr lang="en-US" smtClean="0">
                <a:solidFill>
                  <a:srgbClr val="FF66FF"/>
                </a:solidFill>
              </a:rPr>
              <a:t>Creationism cannot be taught in a public school.</a:t>
            </a:r>
          </a:p>
          <a:p>
            <a:pPr lvl="1" eaLnBrk="1" hangingPunct="1"/>
            <a:r>
              <a:rPr lang="en-US" smtClean="0">
                <a:solidFill>
                  <a:srgbClr val="3366FF"/>
                </a:solidFill>
              </a:rPr>
              <a:t>Evolution is not a religion.</a:t>
            </a:r>
          </a:p>
          <a:p>
            <a:pPr lvl="1" eaLnBrk="1" hangingPunct="1"/>
            <a:r>
              <a:rPr lang="en-US" smtClean="0">
                <a:solidFill>
                  <a:srgbClr val="FF9933"/>
                </a:solidFill>
              </a:rPr>
              <a:t>Evolution to some is a theory, a fact by others.</a:t>
            </a:r>
          </a:p>
          <a:p>
            <a:pPr lvl="1" eaLnBrk="1" hangingPunct="1"/>
            <a:r>
              <a:rPr lang="en-US" smtClean="0">
                <a:solidFill>
                  <a:srgbClr val="66FF99"/>
                </a:solidFill>
              </a:rPr>
              <a:t>A theory is an educated guess based on large amounts of data.  It explains a great deal about how things may have changed over time, but can be revised and changed as new information is found. </a:t>
            </a:r>
          </a:p>
          <a:p>
            <a:pPr lvl="1" eaLnBrk="1" hangingPunct="1"/>
            <a:r>
              <a:rPr lang="en-US" smtClean="0">
                <a:solidFill>
                  <a:schemeClr val="bg1"/>
                </a:solidFill>
              </a:rPr>
              <a:t>It is the backbone of biology, and backed by mountains of evidence.</a:t>
            </a:r>
          </a:p>
          <a:p>
            <a:pPr eaLnBrk="1" hangingPunct="1"/>
            <a:endParaRPr lang="en-US" smtClean="0">
              <a:solidFill>
                <a:schemeClr val="bg1"/>
              </a:solidFill>
            </a:endParaRPr>
          </a:p>
        </p:txBody>
      </p:sp>
      <p:sp>
        <p:nvSpPr>
          <p:cNvPr id="1619971"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Grp="1" noChangeArrowheads="1"/>
          </p:cNvSpPr>
          <p:nvPr>
            <p:ph type="body" idx="4294967295"/>
          </p:nvPr>
        </p:nvSpPr>
        <p:spPr>
          <a:xfrm>
            <a:off x="152400" y="152400"/>
            <a:ext cx="8839200" cy="5978525"/>
          </a:xfrm>
        </p:spPr>
        <p:txBody>
          <a:bodyPr/>
          <a:lstStyle/>
          <a:p>
            <a:pPr eaLnBrk="1" hangingPunct="1"/>
            <a:r>
              <a:rPr lang="en-US" smtClean="0"/>
              <a:t>Summary –</a:t>
            </a:r>
          </a:p>
          <a:p>
            <a:pPr lvl="1" eaLnBrk="1" hangingPunct="1"/>
            <a:r>
              <a:rPr lang="en-US" smtClean="0">
                <a:solidFill>
                  <a:srgbClr val="FF66FF"/>
                </a:solidFill>
              </a:rPr>
              <a:t>Creationism cannot be taught in a public school.</a:t>
            </a:r>
          </a:p>
          <a:p>
            <a:pPr lvl="1" eaLnBrk="1" hangingPunct="1"/>
            <a:r>
              <a:rPr lang="en-US" smtClean="0">
                <a:solidFill>
                  <a:srgbClr val="3366FF"/>
                </a:solidFill>
              </a:rPr>
              <a:t>Evolution is not a religion.</a:t>
            </a:r>
          </a:p>
          <a:p>
            <a:pPr lvl="1" eaLnBrk="1" hangingPunct="1"/>
            <a:r>
              <a:rPr lang="en-US" smtClean="0">
                <a:solidFill>
                  <a:srgbClr val="FF9933"/>
                </a:solidFill>
              </a:rPr>
              <a:t>Evolution to some is a theory, a fact by others.</a:t>
            </a:r>
          </a:p>
          <a:p>
            <a:pPr lvl="1" eaLnBrk="1" hangingPunct="1"/>
            <a:r>
              <a:rPr lang="en-US" smtClean="0">
                <a:solidFill>
                  <a:srgbClr val="66FF99"/>
                </a:solidFill>
              </a:rPr>
              <a:t>A theory is an educated guess based on large amounts of data.  It explains a great deal about how things may have changed over time, but can be revised and changed as new information is found. </a:t>
            </a:r>
          </a:p>
          <a:p>
            <a:pPr lvl="1" eaLnBrk="1" hangingPunct="1"/>
            <a:r>
              <a:rPr lang="en-US" smtClean="0">
                <a:solidFill>
                  <a:srgbClr val="9933FF"/>
                </a:solidFill>
              </a:rPr>
              <a:t>It is the backbone of biology, and backed by mountains of evidence.</a:t>
            </a:r>
          </a:p>
          <a:p>
            <a:pPr eaLnBrk="1" hangingPunct="1"/>
            <a:endParaRPr lang="en-US" smtClean="0">
              <a:solidFill>
                <a:srgbClr val="9933FF"/>
              </a:solidFill>
            </a:endParaRPr>
          </a:p>
        </p:txBody>
      </p:sp>
      <p:sp>
        <p:nvSpPr>
          <p:cNvPr id="1623043"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
          <p:cNvSpPr>
            <a:spLocks noGrp="1" noChangeArrowheads="1"/>
          </p:cNvSpPr>
          <p:nvPr>
            <p:ph type="body" idx="1"/>
          </p:nvPr>
        </p:nvSpPr>
        <p:spPr>
          <a:xfrm>
            <a:off x="457200" y="152400"/>
            <a:ext cx="8229600" cy="5973763"/>
          </a:xfrm>
        </p:spPr>
        <p:txBody>
          <a:bodyPr/>
          <a:lstStyle/>
          <a:p>
            <a:r>
              <a:rPr lang="en-US" smtClean="0"/>
              <a:t>Which is Charles Darwin, Alfred Russel Wallace, and John Scopes?</a:t>
            </a:r>
          </a:p>
        </p:txBody>
      </p:sp>
      <p:pic>
        <p:nvPicPr>
          <p:cNvPr id="136195" name="Picture 5" descr="http://www.crystalinks.com/darwinsepia5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295400"/>
            <a:ext cx="3048000" cy="53340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36196" name="Picture 7" descr="http://www.ucl.ac.uk/taxome/jim/Mim/Walla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295400"/>
            <a:ext cx="2895600" cy="53340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36197" name="Picture 9" descr="http://upload.wikimedia.org/wikipedia/commons/thumb/6/65/John_t_scopes.jpg/220px-John_t_scop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295400"/>
            <a:ext cx="2590800" cy="53340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36198" name="WordArt 10"/>
          <p:cNvSpPr>
            <a:spLocks noChangeArrowheads="1" noChangeShapeType="1" noTextEdit="1"/>
          </p:cNvSpPr>
          <p:nvPr/>
        </p:nvSpPr>
        <p:spPr bwMode="auto">
          <a:xfrm>
            <a:off x="228600" y="1371600"/>
            <a:ext cx="838200" cy="8382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36199" name="WordArt 11"/>
          <p:cNvSpPr>
            <a:spLocks noChangeArrowheads="1" noChangeShapeType="1" noTextEdit="1"/>
          </p:cNvSpPr>
          <p:nvPr/>
        </p:nvSpPr>
        <p:spPr bwMode="auto">
          <a:xfrm>
            <a:off x="3048000" y="1371600"/>
            <a:ext cx="862013" cy="8588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36200" name="WordArt 12"/>
          <p:cNvSpPr>
            <a:spLocks noChangeArrowheads="1" noChangeShapeType="1" noTextEdit="1"/>
          </p:cNvSpPr>
          <p:nvPr/>
        </p:nvSpPr>
        <p:spPr bwMode="auto">
          <a:xfrm>
            <a:off x="6096000" y="1371600"/>
            <a:ext cx="862013" cy="9350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body" idx="1"/>
          </p:nvPr>
        </p:nvSpPr>
        <p:spPr>
          <a:xfrm>
            <a:off x="457200" y="152400"/>
            <a:ext cx="8229600" cy="5973763"/>
          </a:xfrm>
        </p:spPr>
        <p:txBody>
          <a:bodyPr/>
          <a:lstStyle/>
          <a:p>
            <a:r>
              <a:rPr lang="en-US" smtClean="0"/>
              <a:t>Which is Charles Darwin, Alfred Russel Wallace, and John Scopes?</a:t>
            </a:r>
          </a:p>
        </p:txBody>
      </p:sp>
      <p:pic>
        <p:nvPicPr>
          <p:cNvPr id="137219" name="Picture 3" descr="http://www.crystalinks.com/darwinsepia5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295400"/>
            <a:ext cx="3048000" cy="53340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37220" name="Picture 4" descr="http://www.ucl.ac.uk/taxome/jim/Mim/Walla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295400"/>
            <a:ext cx="2895600" cy="53340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37221" name="Picture 5" descr="http://upload.wikimedia.org/wikipedia/commons/thumb/6/65/John_t_scopes.jpg/220px-John_t_scop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295400"/>
            <a:ext cx="2590800" cy="5334000"/>
          </a:xfrm>
          <a:prstGeom prst="rect">
            <a:avLst/>
          </a:prstGeom>
          <a:noFill/>
          <a:ln w="57150">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137222" name="WordArt 6"/>
          <p:cNvSpPr>
            <a:spLocks noChangeArrowheads="1" noChangeShapeType="1" noTextEdit="1"/>
          </p:cNvSpPr>
          <p:nvPr/>
        </p:nvSpPr>
        <p:spPr bwMode="auto">
          <a:xfrm>
            <a:off x="228600" y="1371600"/>
            <a:ext cx="838200" cy="838200"/>
          </a:xfrm>
          <a:prstGeom prst="rect">
            <a:avLst/>
          </a:prstGeom>
        </p:spPr>
        <p:txBody>
          <a:bodyPr wrap="none" fromWordArt="1">
            <a:prstTxWarp prst="textPlain">
              <a:avLst>
                <a:gd name="adj" fmla="val 50000"/>
              </a:avLst>
            </a:prstTxWarp>
          </a:bodyPr>
          <a:lstStyle/>
          <a:p>
            <a:pPr algn="ctr"/>
            <a:r>
              <a:rPr lang="en-US" sz="3600" kern="10" spc="720">
                <a:ln w="28575">
                  <a:solidFill>
                    <a:srgbClr val="99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37223" name="WordArt 7"/>
          <p:cNvSpPr>
            <a:spLocks noChangeArrowheads="1" noChangeShapeType="1" noTextEdit="1"/>
          </p:cNvSpPr>
          <p:nvPr/>
        </p:nvSpPr>
        <p:spPr bwMode="auto">
          <a:xfrm>
            <a:off x="3048000" y="1371600"/>
            <a:ext cx="862013" cy="8588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37224" name="WordArt 8"/>
          <p:cNvSpPr>
            <a:spLocks noChangeArrowheads="1" noChangeShapeType="1" noTextEdit="1"/>
          </p:cNvSpPr>
          <p:nvPr/>
        </p:nvSpPr>
        <p:spPr bwMode="auto">
          <a:xfrm>
            <a:off x="6096000" y="1371600"/>
            <a:ext cx="862013" cy="9350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609600" y="381000"/>
            <a:ext cx="7848600" cy="5943600"/>
          </a:xfrm>
          <a:noFill/>
          <a:ln w="76200">
            <a:solidFill>
              <a:schemeClr val="accent2"/>
            </a:solidFill>
          </a:ln>
          <a:extLst>
            <a:ext uri="{909E8E84-426E-40DD-AFC4-6F175D3DCCD1}">
              <a14:hiddenFill xmlns:a14="http://schemas.microsoft.com/office/drawing/2010/main">
                <a:solidFill>
                  <a:srgbClr val="FFFFFF"/>
                </a:solidFill>
              </a14:hiddenFill>
            </a:ext>
          </a:extLst>
        </p:spPr>
      </p:pic>
      <p:sp>
        <p:nvSpPr>
          <p:cNvPr id="13315" name="Text Box 3"/>
          <p:cNvSpPr txBox="1">
            <a:spLocks noChangeArrowheads="1"/>
          </p:cNvSpPr>
          <p:nvPr/>
        </p:nvSpPr>
        <p:spPr bwMode="auto">
          <a:xfrm>
            <a:off x="1600200" y="1219200"/>
            <a:ext cx="6858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eaLnBrk="1" hangingPunct="1">
              <a:spcBef>
                <a:spcPct val="50000"/>
              </a:spcBef>
            </a:pPr>
            <a:r>
              <a:rPr lang="en-US" sz="2000">
                <a:solidFill>
                  <a:schemeClr val="accent2"/>
                </a:solidFill>
              </a:rPr>
              <a:t>-Nice neat notes that are legible and use indentations when appropriate.      						-Example of indent.										              -Skip a line between topics			              	                                                                          </a:t>
            </a:r>
          </a:p>
        </p:txBody>
      </p:sp>
      <p:sp>
        <p:nvSpPr>
          <p:cNvPr id="13316" name="Text Box 4"/>
          <p:cNvSpPr txBox="1">
            <a:spLocks noChangeArrowheads="1"/>
          </p:cNvSpPr>
          <p:nvPr/>
        </p:nvSpPr>
        <p:spPr bwMode="auto">
          <a:xfrm>
            <a:off x="3413125" y="3436938"/>
            <a:ext cx="2444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eaLnBrk="1" hangingPunct="1"/>
            <a:endParaRPr lang="en-US" sz="3200"/>
          </a:p>
        </p:txBody>
      </p:sp>
      <p:sp>
        <p:nvSpPr>
          <p:cNvPr id="2725893" name="Text Box 5"/>
          <p:cNvSpPr txBox="1">
            <a:spLocks noChangeArrowheads="1"/>
          </p:cNvSpPr>
          <p:nvPr/>
        </p:nvSpPr>
        <p:spPr bwMode="auto">
          <a:xfrm>
            <a:off x="4343400" y="3886200"/>
            <a:ext cx="1524000" cy="396875"/>
          </a:xfrm>
          <a:prstGeom prst="rect">
            <a:avLst/>
          </a:prstGeom>
          <a:noFill/>
          <a:ln w="9525" algn="ctr">
            <a:noFill/>
            <a:miter lim="800000"/>
            <a:headEnd/>
            <a:tailEnd/>
          </a:ln>
          <a:effectLst/>
        </p:spPr>
        <p:txBody>
          <a:bodyPr>
            <a:spAutoFit/>
          </a:bodyPr>
          <a:lstStyle/>
          <a:p>
            <a:pPr marL="342900" indent="-342900" eaLnBrk="1" hangingPunct="1">
              <a:spcBef>
                <a:spcPct val="50000"/>
              </a:spcBef>
              <a:buClr>
                <a:schemeClr val="hlink"/>
              </a:buClr>
              <a:buSzPct val="65000"/>
              <a:buFont typeface="Wingdings" pitchFamily="2" charset="2"/>
              <a:buNone/>
              <a:defRPr/>
            </a:pPr>
            <a:endParaRPr lang="en-US" sz="2000">
              <a:solidFill>
                <a:schemeClr val="accent2"/>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body" idx="1"/>
          </p:nvPr>
        </p:nvSpPr>
        <p:spPr>
          <a:xfrm>
            <a:off x="457200" y="152400"/>
            <a:ext cx="8229600" cy="5973763"/>
          </a:xfrm>
        </p:spPr>
        <p:txBody>
          <a:bodyPr/>
          <a:lstStyle/>
          <a:p>
            <a:r>
              <a:rPr lang="en-US" smtClean="0"/>
              <a:t>Which is Charles Darwin, Alfred Russel Wallace, and </a:t>
            </a:r>
            <a:r>
              <a:rPr lang="en-US" smtClean="0">
                <a:solidFill>
                  <a:srgbClr val="9966FF"/>
                </a:solidFill>
              </a:rPr>
              <a:t>John Scopes</a:t>
            </a:r>
            <a:r>
              <a:rPr lang="en-US" smtClean="0"/>
              <a:t>?</a:t>
            </a:r>
          </a:p>
        </p:txBody>
      </p:sp>
      <p:pic>
        <p:nvPicPr>
          <p:cNvPr id="138243" name="Picture 3" descr="http://www.crystalinks.com/darwinsepia5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295400"/>
            <a:ext cx="3048000" cy="53340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38244" name="Picture 4" descr="http://www.ucl.ac.uk/taxome/jim/Mim/Walla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295400"/>
            <a:ext cx="2895600" cy="53340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38245" name="Picture 5" descr="http://upload.wikimedia.org/wikipedia/commons/thumb/6/65/John_t_scopes.jpg/220px-John_t_scop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295400"/>
            <a:ext cx="2590800" cy="5334000"/>
          </a:xfrm>
          <a:prstGeom prst="rect">
            <a:avLst/>
          </a:prstGeom>
          <a:noFill/>
          <a:ln w="57150">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138246" name="WordArt 6"/>
          <p:cNvSpPr>
            <a:spLocks noChangeArrowheads="1" noChangeShapeType="1" noTextEdit="1"/>
          </p:cNvSpPr>
          <p:nvPr/>
        </p:nvSpPr>
        <p:spPr bwMode="auto">
          <a:xfrm>
            <a:off x="228600" y="1371600"/>
            <a:ext cx="838200" cy="838200"/>
          </a:xfrm>
          <a:prstGeom prst="rect">
            <a:avLst/>
          </a:prstGeom>
        </p:spPr>
        <p:txBody>
          <a:bodyPr wrap="none" fromWordArt="1">
            <a:prstTxWarp prst="textPlain">
              <a:avLst>
                <a:gd name="adj" fmla="val 50000"/>
              </a:avLst>
            </a:prstTxWarp>
          </a:bodyPr>
          <a:lstStyle/>
          <a:p>
            <a:pPr algn="ctr"/>
            <a:r>
              <a:rPr lang="en-US" sz="3600" kern="10" spc="720">
                <a:ln w="28575">
                  <a:solidFill>
                    <a:srgbClr val="99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38247" name="WordArt 7"/>
          <p:cNvSpPr>
            <a:spLocks noChangeArrowheads="1" noChangeShapeType="1" noTextEdit="1"/>
          </p:cNvSpPr>
          <p:nvPr/>
        </p:nvSpPr>
        <p:spPr bwMode="auto">
          <a:xfrm>
            <a:off x="3048000" y="1371600"/>
            <a:ext cx="862013" cy="8588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38248" name="WordArt 8"/>
          <p:cNvSpPr>
            <a:spLocks noChangeArrowheads="1" noChangeShapeType="1" noTextEdit="1"/>
          </p:cNvSpPr>
          <p:nvPr/>
        </p:nvSpPr>
        <p:spPr bwMode="auto">
          <a:xfrm>
            <a:off x="6096000" y="1371600"/>
            <a:ext cx="862013" cy="9350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138249" name="WordArt 9"/>
          <p:cNvSpPr>
            <a:spLocks noChangeArrowheads="1" noChangeShapeType="1" noTextEdit="1"/>
          </p:cNvSpPr>
          <p:nvPr/>
        </p:nvSpPr>
        <p:spPr bwMode="auto">
          <a:xfrm>
            <a:off x="381000" y="4572000"/>
            <a:ext cx="2057400" cy="571500"/>
          </a:xfrm>
          <a:prstGeom prst="rect">
            <a:avLst/>
          </a:prstGeom>
        </p:spPr>
        <p:txBody>
          <a:bodyPr wrap="none" fromWordArt="1">
            <a:prstTxWarp prst="textPlain">
              <a:avLst>
                <a:gd name="adj" fmla="val 50000"/>
              </a:avLst>
            </a:prstTxWarp>
          </a:bodyPr>
          <a:lstStyle/>
          <a:p>
            <a:pPr algn="ctr"/>
            <a:r>
              <a:rPr lang="en-US" sz="3600" kern="10" spc="720">
                <a:ln w="9525">
                  <a:solidFill>
                    <a:srgbClr val="99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John Scopes</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body" idx="1"/>
          </p:nvPr>
        </p:nvSpPr>
        <p:spPr>
          <a:xfrm>
            <a:off x="457200" y="152400"/>
            <a:ext cx="8229600" cy="5973763"/>
          </a:xfrm>
        </p:spPr>
        <p:txBody>
          <a:bodyPr/>
          <a:lstStyle/>
          <a:p>
            <a:r>
              <a:rPr lang="en-US" smtClean="0"/>
              <a:t>Which is Charles Darwin, Alfred Russel Wallace, and </a:t>
            </a:r>
            <a:r>
              <a:rPr lang="en-US" smtClean="0">
                <a:solidFill>
                  <a:srgbClr val="9966FF"/>
                </a:solidFill>
              </a:rPr>
              <a:t>John Scopes</a:t>
            </a:r>
            <a:r>
              <a:rPr lang="en-US" smtClean="0"/>
              <a:t>?</a:t>
            </a:r>
          </a:p>
        </p:txBody>
      </p:sp>
      <p:pic>
        <p:nvPicPr>
          <p:cNvPr id="139267" name="Picture 3" descr="http://www.crystalinks.com/darwinsepia5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295400"/>
            <a:ext cx="3048000" cy="53340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39268" name="Picture 4" descr="http://www.ucl.ac.uk/taxome/jim/Mim/Walla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295400"/>
            <a:ext cx="2895600" cy="5334000"/>
          </a:xfrm>
          <a:prstGeom prst="rect">
            <a:avLst/>
          </a:prstGeom>
          <a:noFill/>
          <a:ln w="57150">
            <a:solidFill>
              <a:srgbClr val="66FFCC"/>
            </a:solidFill>
            <a:miter lim="800000"/>
            <a:headEnd/>
            <a:tailEnd/>
          </a:ln>
          <a:extLst>
            <a:ext uri="{909E8E84-426E-40DD-AFC4-6F175D3DCCD1}">
              <a14:hiddenFill xmlns:a14="http://schemas.microsoft.com/office/drawing/2010/main">
                <a:solidFill>
                  <a:srgbClr val="FFFFFF"/>
                </a:solidFill>
              </a14:hiddenFill>
            </a:ext>
          </a:extLst>
        </p:spPr>
      </p:pic>
      <p:pic>
        <p:nvPicPr>
          <p:cNvPr id="139269" name="Picture 5" descr="http://upload.wikimedia.org/wikipedia/commons/thumb/6/65/John_t_scopes.jpg/220px-John_t_scop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295400"/>
            <a:ext cx="2590800" cy="5334000"/>
          </a:xfrm>
          <a:prstGeom prst="rect">
            <a:avLst/>
          </a:prstGeom>
          <a:noFill/>
          <a:ln w="57150">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139270" name="WordArt 6"/>
          <p:cNvSpPr>
            <a:spLocks noChangeArrowheads="1" noChangeShapeType="1" noTextEdit="1"/>
          </p:cNvSpPr>
          <p:nvPr/>
        </p:nvSpPr>
        <p:spPr bwMode="auto">
          <a:xfrm>
            <a:off x="228600" y="1371600"/>
            <a:ext cx="838200" cy="838200"/>
          </a:xfrm>
          <a:prstGeom prst="rect">
            <a:avLst/>
          </a:prstGeom>
        </p:spPr>
        <p:txBody>
          <a:bodyPr wrap="none" fromWordArt="1">
            <a:prstTxWarp prst="textPlain">
              <a:avLst>
                <a:gd name="adj" fmla="val 50000"/>
              </a:avLst>
            </a:prstTxWarp>
          </a:bodyPr>
          <a:lstStyle/>
          <a:p>
            <a:pPr algn="ctr"/>
            <a:r>
              <a:rPr lang="en-US" sz="3600" kern="10" spc="720">
                <a:ln w="28575">
                  <a:solidFill>
                    <a:srgbClr val="99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39271" name="WordArt 7"/>
          <p:cNvSpPr>
            <a:spLocks noChangeArrowheads="1" noChangeShapeType="1" noTextEdit="1"/>
          </p:cNvSpPr>
          <p:nvPr/>
        </p:nvSpPr>
        <p:spPr bwMode="auto">
          <a:xfrm>
            <a:off x="3048000" y="1371600"/>
            <a:ext cx="862013" cy="858838"/>
          </a:xfrm>
          <a:prstGeom prst="rect">
            <a:avLst/>
          </a:prstGeom>
        </p:spPr>
        <p:txBody>
          <a:bodyPr wrap="none" fromWordArt="1">
            <a:prstTxWarp prst="textPlain">
              <a:avLst>
                <a:gd name="adj" fmla="val 50000"/>
              </a:avLst>
            </a:prstTxWarp>
          </a:bodyPr>
          <a:lstStyle/>
          <a:p>
            <a:pPr algn="ctr"/>
            <a:r>
              <a:rPr lang="en-US" sz="3600" kern="10" spc="720">
                <a:ln w="28575">
                  <a:solidFill>
                    <a:srgbClr val="66FF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39272" name="WordArt 8"/>
          <p:cNvSpPr>
            <a:spLocks noChangeArrowheads="1" noChangeShapeType="1" noTextEdit="1"/>
          </p:cNvSpPr>
          <p:nvPr/>
        </p:nvSpPr>
        <p:spPr bwMode="auto">
          <a:xfrm>
            <a:off x="6096000" y="1371600"/>
            <a:ext cx="862013" cy="9350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139273" name="WordArt 9"/>
          <p:cNvSpPr>
            <a:spLocks noChangeArrowheads="1" noChangeShapeType="1" noTextEdit="1"/>
          </p:cNvSpPr>
          <p:nvPr/>
        </p:nvSpPr>
        <p:spPr bwMode="auto">
          <a:xfrm>
            <a:off x="381000" y="4572000"/>
            <a:ext cx="2057400" cy="571500"/>
          </a:xfrm>
          <a:prstGeom prst="rect">
            <a:avLst/>
          </a:prstGeom>
        </p:spPr>
        <p:txBody>
          <a:bodyPr wrap="none" fromWordArt="1">
            <a:prstTxWarp prst="textPlain">
              <a:avLst>
                <a:gd name="adj" fmla="val 50000"/>
              </a:avLst>
            </a:prstTxWarp>
          </a:bodyPr>
          <a:lstStyle/>
          <a:p>
            <a:pPr algn="ctr"/>
            <a:r>
              <a:rPr lang="en-US" sz="3600" kern="10" spc="720">
                <a:ln w="9525">
                  <a:solidFill>
                    <a:srgbClr val="99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John Scopes</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body" idx="1"/>
          </p:nvPr>
        </p:nvSpPr>
        <p:spPr>
          <a:xfrm>
            <a:off x="457200" y="152400"/>
            <a:ext cx="8229600" cy="5973763"/>
          </a:xfrm>
        </p:spPr>
        <p:txBody>
          <a:bodyPr/>
          <a:lstStyle/>
          <a:p>
            <a:r>
              <a:rPr lang="en-US" smtClean="0"/>
              <a:t>Which is Charles Darwin, </a:t>
            </a:r>
            <a:r>
              <a:rPr lang="en-US" smtClean="0">
                <a:solidFill>
                  <a:srgbClr val="66FFCC"/>
                </a:solidFill>
              </a:rPr>
              <a:t>Alfred Russel Wallace</a:t>
            </a:r>
            <a:r>
              <a:rPr lang="en-US" smtClean="0"/>
              <a:t>, and </a:t>
            </a:r>
            <a:r>
              <a:rPr lang="en-US" smtClean="0">
                <a:solidFill>
                  <a:srgbClr val="9966FF"/>
                </a:solidFill>
              </a:rPr>
              <a:t>John Scopes</a:t>
            </a:r>
            <a:r>
              <a:rPr lang="en-US" smtClean="0"/>
              <a:t>?</a:t>
            </a:r>
          </a:p>
        </p:txBody>
      </p:sp>
      <p:pic>
        <p:nvPicPr>
          <p:cNvPr id="140291" name="Picture 3" descr="http://www.crystalinks.com/darwinsepia5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295400"/>
            <a:ext cx="3048000" cy="53340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40292" name="Picture 4" descr="http://www.ucl.ac.uk/taxome/jim/Mim/Walla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295400"/>
            <a:ext cx="2895600" cy="5334000"/>
          </a:xfrm>
          <a:prstGeom prst="rect">
            <a:avLst/>
          </a:prstGeom>
          <a:noFill/>
          <a:ln w="57150">
            <a:solidFill>
              <a:srgbClr val="66FFCC"/>
            </a:solidFill>
            <a:miter lim="800000"/>
            <a:headEnd/>
            <a:tailEnd/>
          </a:ln>
          <a:extLst>
            <a:ext uri="{909E8E84-426E-40DD-AFC4-6F175D3DCCD1}">
              <a14:hiddenFill xmlns:a14="http://schemas.microsoft.com/office/drawing/2010/main">
                <a:solidFill>
                  <a:srgbClr val="FFFFFF"/>
                </a:solidFill>
              </a14:hiddenFill>
            </a:ext>
          </a:extLst>
        </p:spPr>
      </p:pic>
      <p:pic>
        <p:nvPicPr>
          <p:cNvPr id="140293" name="Picture 5" descr="http://upload.wikimedia.org/wikipedia/commons/thumb/6/65/John_t_scopes.jpg/220px-John_t_scop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295400"/>
            <a:ext cx="2590800" cy="5334000"/>
          </a:xfrm>
          <a:prstGeom prst="rect">
            <a:avLst/>
          </a:prstGeom>
          <a:noFill/>
          <a:ln w="57150">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140294" name="WordArt 6"/>
          <p:cNvSpPr>
            <a:spLocks noChangeArrowheads="1" noChangeShapeType="1" noTextEdit="1"/>
          </p:cNvSpPr>
          <p:nvPr/>
        </p:nvSpPr>
        <p:spPr bwMode="auto">
          <a:xfrm>
            <a:off x="228600" y="1371600"/>
            <a:ext cx="838200" cy="838200"/>
          </a:xfrm>
          <a:prstGeom prst="rect">
            <a:avLst/>
          </a:prstGeom>
        </p:spPr>
        <p:txBody>
          <a:bodyPr wrap="none" fromWordArt="1">
            <a:prstTxWarp prst="textPlain">
              <a:avLst>
                <a:gd name="adj" fmla="val 50000"/>
              </a:avLst>
            </a:prstTxWarp>
          </a:bodyPr>
          <a:lstStyle/>
          <a:p>
            <a:pPr algn="ctr"/>
            <a:r>
              <a:rPr lang="en-US" sz="3600" kern="10" spc="720">
                <a:ln w="28575">
                  <a:solidFill>
                    <a:srgbClr val="99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40295" name="WordArt 7"/>
          <p:cNvSpPr>
            <a:spLocks noChangeArrowheads="1" noChangeShapeType="1" noTextEdit="1"/>
          </p:cNvSpPr>
          <p:nvPr/>
        </p:nvSpPr>
        <p:spPr bwMode="auto">
          <a:xfrm>
            <a:off x="3048000" y="1371600"/>
            <a:ext cx="862013" cy="858838"/>
          </a:xfrm>
          <a:prstGeom prst="rect">
            <a:avLst/>
          </a:prstGeom>
        </p:spPr>
        <p:txBody>
          <a:bodyPr wrap="none" fromWordArt="1">
            <a:prstTxWarp prst="textPlain">
              <a:avLst>
                <a:gd name="adj" fmla="val 50000"/>
              </a:avLst>
            </a:prstTxWarp>
          </a:bodyPr>
          <a:lstStyle/>
          <a:p>
            <a:pPr algn="ctr"/>
            <a:r>
              <a:rPr lang="en-US" sz="3600" kern="10" spc="720">
                <a:ln w="28575">
                  <a:solidFill>
                    <a:srgbClr val="66FF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40296" name="WordArt 8"/>
          <p:cNvSpPr>
            <a:spLocks noChangeArrowheads="1" noChangeShapeType="1" noTextEdit="1"/>
          </p:cNvSpPr>
          <p:nvPr/>
        </p:nvSpPr>
        <p:spPr bwMode="auto">
          <a:xfrm>
            <a:off x="6096000" y="1371600"/>
            <a:ext cx="862013" cy="9350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140297" name="WordArt 9"/>
          <p:cNvSpPr>
            <a:spLocks noChangeArrowheads="1" noChangeShapeType="1" noTextEdit="1"/>
          </p:cNvSpPr>
          <p:nvPr/>
        </p:nvSpPr>
        <p:spPr bwMode="auto">
          <a:xfrm>
            <a:off x="381000" y="4572000"/>
            <a:ext cx="2057400" cy="571500"/>
          </a:xfrm>
          <a:prstGeom prst="rect">
            <a:avLst/>
          </a:prstGeom>
        </p:spPr>
        <p:txBody>
          <a:bodyPr wrap="none" fromWordArt="1">
            <a:prstTxWarp prst="textPlain">
              <a:avLst>
                <a:gd name="adj" fmla="val 50000"/>
              </a:avLst>
            </a:prstTxWarp>
          </a:bodyPr>
          <a:lstStyle/>
          <a:p>
            <a:pPr algn="ctr"/>
            <a:r>
              <a:rPr lang="en-US" sz="3600" kern="10" spc="720">
                <a:ln w="9525">
                  <a:solidFill>
                    <a:srgbClr val="99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John Scopes</a:t>
            </a:r>
          </a:p>
        </p:txBody>
      </p:sp>
      <p:sp>
        <p:nvSpPr>
          <p:cNvPr id="140298" name="WordArt 11"/>
          <p:cNvSpPr>
            <a:spLocks noChangeArrowheads="1" noChangeShapeType="1" noTextEdit="1"/>
          </p:cNvSpPr>
          <p:nvPr/>
        </p:nvSpPr>
        <p:spPr bwMode="auto">
          <a:xfrm>
            <a:off x="3048000" y="3429000"/>
            <a:ext cx="2590800" cy="1943100"/>
          </a:xfrm>
          <a:prstGeom prst="rect">
            <a:avLst/>
          </a:prstGeom>
        </p:spPr>
        <p:txBody>
          <a:bodyPr wrap="none" fromWordArt="1">
            <a:prstTxWarp prst="textPlain">
              <a:avLst>
                <a:gd name="adj" fmla="val 50000"/>
              </a:avLst>
            </a:prstTxWarp>
          </a:bodyPr>
          <a:lstStyle/>
          <a:p>
            <a:pPr algn="ctr"/>
            <a:r>
              <a:rPr lang="en-US" sz="3600" kern="10" spc="720">
                <a:ln w="9525">
                  <a:solidFill>
                    <a:srgbClr val="66FF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Alfred </a:t>
            </a:r>
          </a:p>
          <a:p>
            <a:pPr algn="ctr"/>
            <a:r>
              <a:rPr lang="en-US" sz="3600" kern="10" spc="720">
                <a:ln w="9525">
                  <a:solidFill>
                    <a:srgbClr val="66FF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Russel</a:t>
            </a:r>
          </a:p>
          <a:p>
            <a:pPr algn="ctr"/>
            <a:r>
              <a:rPr lang="en-US" sz="3600" kern="10" spc="720">
                <a:ln w="9525">
                  <a:solidFill>
                    <a:srgbClr val="66FF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Wallace</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body" idx="1"/>
          </p:nvPr>
        </p:nvSpPr>
        <p:spPr>
          <a:xfrm>
            <a:off x="457200" y="152400"/>
            <a:ext cx="8229600" cy="5973763"/>
          </a:xfrm>
        </p:spPr>
        <p:txBody>
          <a:bodyPr/>
          <a:lstStyle/>
          <a:p>
            <a:r>
              <a:rPr lang="en-US" smtClean="0"/>
              <a:t>Which is Charles Darwin, </a:t>
            </a:r>
            <a:r>
              <a:rPr lang="en-US" smtClean="0">
                <a:solidFill>
                  <a:srgbClr val="66FFCC"/>
                </a:solidFill>
              </a:rPr>
              <a:t>Alfred Russel Wallace</a:t>
            </a:r>
            <a:r>
              <a:rPr lang="en-US" smtClean="0"/>
              <a:t>, and </a:t>
            </a:r>
            <a:r>
              <a:rPr lang="en-US" smtClean="0">
                <a:solidFill>
                  <a:srgbClr val="9966FF"/>
                </a:solidFill>
              </a:rPr>
              <a:t>John Scopes</a:t>
            </a:r>
            <a:r>
              <a:rPr lang="en-US" smtClean="0"/>
              <a:t>?</a:t>
            </a:r>
          </a:p>
        </p:txBody>
      </p:sp>
      <p:pic>
        <p:nvPicPr>
          <p:cNvPr id="141315" name="Picture 3" descr="http://www.crystalinks.com/darwinsepia5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295400"/>
            <a:ext cx="3048000" cy="5334000"/>
          </a:xfrm>
          <a:prstGeom prst="rect">
            <a:avLst/>
          </a:prstGeom>
          <a:noFill/>
          <a:ln w="5715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141316" name="Picture 4" descr="http://www.ucl.ac.uk/taxome/jim/Mim/Walla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295400"/>
            <a:ext cx="2895600" cy="5334000"/>
          </a:xfrm>
          <a:prstGeom prst="rect">
            <a:avLst/>
          </a:prstGeom>
          <a:noFill/>
          <a:ln w="57150">
            <a:solidFill>
              <a:srgbClr val="66FFCC"/>
            </a:solidFill>
            <a:miter lim="800000"/>
            <a:headEnd/>
            <a:tailEnd/>
          </a:ln>
          <a:extLst>
            <a:ext uri="{909E8E84-426E-40DD-AFC4-6F175D3DCCD1}">
              <a14:hiddenFill xmlns:a14="http://schemas.microsoft.com/office/drawing/2010/main">
                <a:solidFill>
                  <a:srgbClr val="FFFFFF"/>
                </a:solidFill>
              </a14:hiddenFill>
            </a:ext>
          </a:extLst>
        </p:spPr>
      </p:pic>
      <p:pic>
        <p:nvPicPr>
          <p:cNvPr id="141317" name="Picture 5" descr="http://upload.wikimedia.org/wikipedia/commons/thumb/6/65/John_t_scopes.jpg/220px-John_t_scop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295400"/>
            <a:ext cx="2590800" cy="5334000"/>
          </a:xfrm>
          <a:prstGeom prst="rect">
            <a:avLst/>
          </a:prstGeom>
          <a:noFill/>
          <a:ln w="57150">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141318" name="WordArt 6"/>
          <p:cNvSpPr>
            <a:spLocks noChangeArrowheads="1" noChangeShapeType="1" noTextEdit="1"/>
          </p:cNvSpPr>
          <p:nvPr/>
        </p:nvSpPr>
        <p:spPr bwMode="auto">
          <a:xfrm>
            <a:off x="228600" y="1371600"/>
            <a:ext cx="838200" cy="838200"/>
          </a:xfrm>
          <a:prstGeom prst="rect">
            <a:avLst/>
          </a:prstGeom>
        </p:spPr>
        <p:txBody>
          <a:bodyPr wrap="none" fromWordArt="1">
            <a:prstTxWarp prst="textPlain">
              <a:avLst>
                <a:gd name="adj" fmla="val 50000"/>
              </a:avLst>
            </a:prstTxWarp>
          </a:bodyPr>
          <a:lstStyle/>
          <a:p>
            <a:pPr algn="ctr"/>
            <a:r>
              <a:rPr lang="en-US" sz="3600" kern="10" spc="720">
                <a:ln w="28575">
                  <a:solidFill>
                    <a:srgbClr val="99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41319" name="WordArt 7"/>
          <p:cNvSpPr>
            <a:spLocks noChangeArrowheads="1" noChangeShapeType="1" noTextEdit="1"/>
          </p:cNvSpPr>
          <p:nvPr/>
        </p:nvSpPr>
        <p:spPr bwMode="auto">
          <a:xfrm>
            <a:off x="3048000" y="1371600"/>
            <a:ext cx="862013" cy="858838"/>
          </a:xfrm>
          <a:prstGeom prst="rect">
            <a:avLst/>
          </a:prstGeom>
        </p:spPr>
        <p:txBody>
          <a:bodyPr wrap="none" fromWordArt="1">
            <a:prstTxWarp prst="textPlain">
              <a:avLst>
                <a:gd name="adj" fmla="val 50000"/>
              </a:avLst>
            </a:prstTxWarp>
          </a:bodyPr>
          <a:lstStyle/>
          <a:p>
            <a:pPr algn="ctr"/>
            <a:r>
              <a:rPr lang="en-US" sz="3600" kern="10" spc="720">
                <a:ln w="28575">
                  <a:solidFill>
                    <a:srgbClr val="66FF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41320" name="WordArt 8"/>
          <p:cNvSpPr>
            <a:spLocks noChangeArrowheads="1" noChangeShapeType="1" noTextEdit="1"/>
          </p:cNvSpPr>
          <p:nvPr/>
        </p:nvSpPr>
        <p:spPr bwMode="auto">
          <a:xfrm>
            <a:off x="6096000" y="1371600"/>
            <a:ext cx="862013" cy="935038"/>
          </a:xfrm>
          <a:prstGeom prst="rect">
            <a:avLst/>
          </a:prstGeom>
        </p:spPr>
        <p:txBody>
          <a:bodyPr wrap="none" fromWordArt="1">
            <a:prstTxWarp prst="textPlain">
              <a:avLst>
                <a:gd name="adj" fmla="val 50000"/>
              </a:avLst>
            </a:prstTxWarp>
          </a:bodyPr>
          <a:lstStyle/>
          <a:p>
            <a:pPr algn="ctr"/>
            <a:r>
              <a:rPr lang="en-US" sz="3600" kern="10" spc="720">
                <a:ln w="28575">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141321" name="WordArt 9"/>
          <p:cNvSpPr>
            <a:spLocks noChangeArrowheads="1" noChangeShapeType="1" noTextEdit="1"/>
          </p:cNvSpPr>
          <p:nvPr/>
        </p:nvSpPr>
        <p:spPr bwMode="auto">
          <a:xfrm>
            <a:off x="381000" y="4572000"/>
            <a:ext cx="2057400" cy="571500"/>
          </a:xfrm>
          <a:prstGeom prst="rect">
            <a:avLst/>
          </a:prstGeom>
        </p:spPr>
        <p:txBody>
          <a:bodyPr wrap="none" fromWordArt="1">
            <a:prstTxWarp prst="textPlain">
              <a:avLst>
                <a:gd name="adj" fmla="val 50000"/>
              </a:avLst>
            </a:prstTxWarp>
          </a:bodyPr>
          <a:lstStyle/>
          <a:p>
            <a:pPr algn="ctr"/>
            <a:r>
              <a:rPr lang="en-US" sz="3600" kern="10" spc="720">
                <a:ln w="9525">
                  <a:solidFill>
                    <a:srgbClr val="99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John Scopes</a:t>
            </a:r>
          </a:p>
        </p:txBody>
      </p:sp>
      <p:sp>
        <p:nvSpPr>
          <p:cNvPr id="141322" name="WordArt 11"/>
          <p:cNvSpPr>
            <a:spLocks noChangeArrowheads="1" noChangeShapeType="1" noTextEdit="1"/>
          </p:cNvSpPr>
          <p:nvPr/>
        </p:nvSpPr>
        <p:spPr bwMode="auto">
          <a:xfrm>
            <a:off x="3048000" y="3429000"/>
            <a:ext cx="2590800" cy="1943100"/>
          </a:xfrm>
          <a:prstGeom prst="rect">
            <a:avLst/>
          </a:prstGeom>
        </p:spPr>
        <p:txBody>
          <a:bodyPr wrap="none" fromWordArt="1">
            <a:prstTxWarp prst="textPlain">
              <a:avLst>
                <a:gd name="adj" fmla="val 50000"/>
              </a:avLst>
            </a:prstTxWarp>
          </a:bodyPr>
          <a:lstStyle/>
          <a:p>
            <a:pPr algn="ctr"/>
            <a:r>
              <a:rPr lang="en-US" sz="3600" kern="10" spc="720">
                <a:ln w="9525">
                  <a:solidFill>
                    <a:srgbClr val="66FF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Alfred </a:t>
            </a:r>
          </a:p>
          <a:p>
            <a:pPr algn="ctr"/>
            <a:r>
              <a:rPr lang="en-US" sz="3600" kern="10" spc="720">
                <a:ln w="9525">
                  <a:solidFill>
                    <a:srgbClr val="66FF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Russel</a:t>
            </a:r>
          </a:p>
          <a:p>
            <a:pPr algn="ctr"/>
            <a:r>
              <a:rPr lang="en-US" sz="3600" kern="10" spc="720">
                <a:ln w="9525">
                  <a:solidFill>
                    <a:srgbClr val="66FF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Wallace</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body" idx="1"/>
          </p:nvPr>
        </p:nvSpPr>
        <p:spPr>
          <a:xfrm>
            <a:off x="457200" y="152400"/>
            <a:ext cx="8229600" cy="5973763"/>
          </a:xfrm>
        </p:spPr>
        <p:txBody>
          <a:bodyPr/>
          <a:lstStyle/>
          <a:p>
            <a:r>
              <a:rPr lang="en-US" smtClean="0"/>
              <a:t>Which is </a:t>
            </a:r>
            <a:r>
              <a:rPr lang="en-US" smtClean="0">
                <a:solidFill>
                  <a:srgbClr val="FF9900"/>
                </a:solidFill>
              </a:rPr>
              <a:t>Charles Darwin</a:t>
            </a:r>
            <a:r>
              <a:rPr lang="en-US" smtClean="0"/>
              <a:t>, </a:t>
            </a:r>
            <a:r>
              <a:rPr lang="en-US" smtClean="0">
                <a:solidFill>
                  <a:srgbClr val="66FFCC"/>
                </a:solidFill>
              </a:rPr>
              <a:t>Alfred Russel Wallace</a:t>
            </a:r>
            <a:r>
              <a:rPr lang="en-US" smtClean="0"/>
              <a:t>, and </a:t>
            </a:r>
            <a:r>
              <a:rPr lang="en-US" smtClean="0">
                <a:solidFill>
                  <a:srgbClr val="9966FF"/>
                </a:solidFill>
              </a:rPr>
              <a:t>John Scopes</a:t>
            </a:r>
            <a:r>
              <a:rPr lang="en-US" smtClean="0"/>
              <a:t>?</a:t>
            </a:r>
          </a:p>
        </p:txBody>
      </p:sp>
      <p:pic>
        <p:nvPicPr>
          <p:cNvPr id="142339" name="Picture 3" descr="http://www.crystalinks.com/darwinsepia5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295400"/>
            <a:ext cx="3048000" cy="5334000"/>
          </a:xfrm>
          <a:prstGeom prst="rect">
            <a:avLst/>
          </a:prstGeom>
          <a:noFill/>
          <a:ln w="5715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142340" name="Picture 4" descr="http://www.ucl.ac.uk/taxome/jim/Mim/Walla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295400"/>
            <a:ext cx="2895600" cy="5334000"/>
          </a:xfrm>
          <a:prstGeom prst="rect">
            <a:avLst/>
          </a:prstGeom>
          <a:noFill/>
          <a:ln w="57150">
            <a:solidFill>
              <a:srgbClr val="66FFCC"/>
            </a:solidFill>
            <a:miter lim="800000"/>
            <a:headEnd/>
            <a:tailEnd/>
          </a:ln>
          <a:extLst>
            <a:ext uri="{909E8E84-426E-40DD-AFC4-6F175D3DCCD1}">
              <a14:hiddenFill xmlns:a14="http://schemas.microsoft.com/office/drawing/2010/main">
                <a:solidFill>
                  <a:srgbClr val="FFFFFF"/>
                </a:solidFill>
              </a14:hiddenFill>
            </a:ext>
          </a:extLst>
        </p:spPr>
      </p:pic>
      <p:pic>
        <p:nvPicPr>
          <p:cNvPr id="142341" name="Picture 5" descr="http://upload.wikimedia.org/wikipedia/commons/thumb/6/65/John_t_scopes.jpg/220px-John_t_scop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295400"/>
            <a:ext cx="2590800" cy="5334000"/>
          </a:xfrm>
          <a:prstGeom prst="rect">
            <a:avLst/>
          </a:prstGeom>
          <a:noFill/>
          <a:ln w="57150">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142342" name="WordArt 6"/>
          <p:cNvSpPr>
            <a:spLocks noChangeArrowheads="1" noChangeShapeType="1" noTextEdit="1"/>
          </p:cNvSpPr>
          <p:nvPr/>
        </p:nvSpPr>
        <p:spPr bwMode="auto">
          <a:xfrm>
            <a:off x="228600" y="1371600"/>
            <a:ext cx="838200" cy="838200"/>
          </a:xfrm>
          <a:prstGeom prst="rect">
            <a:avLst/>
          </a:prstGeom>
        </p:spPr>
        <p:txBody>
          <a:bodyPr wrap="none" fromWordArt="1">
            <a:prstTxWarp prst="textPlain">
              <a:avLst>
                <a:gd name="adj" fmla="val 50000"/>
              </a:avLst>
            </a:prstTxWarp>
          </a:bodyPr>
          <a:lstStyle/>
          <a:p>
            <a:pPr algn="ctr"/>
            <a:r>
              <a:rPr lang="en-US" sz="3600" kern="10" spc="720">
                <a:ln w="28575">
                  <a:solidFill>
                    <a:srgbClr val="99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42343" name="WordArt 7"/>
          <p:cNvSpPr>
            <a:spLocks noChangeArrowheads="1" noChangeShapeType="1" noTextEdit="1"/>
          </p:cNvSpPr>
          <p:nvPr/>
        </p:nvSpPr>
        <p:spPr bwMode="auto">
          <a:xfrm>
            <a:off x="3048000" y="1371600"/>
            <a:ext cx="862013" cy="858838"/>
          </a:xfrm>
          <a:prstGeom prst="rect">
            <a:avLst/>
          </a:prstGeom>
        </p:spPr>
        <p:txBody>
          <a:bodyPr wrap="none" fromWordArt="1">
            <a:prstTxWarp prst="textPlain">
              <a:avLst>
                <a:gd name="adj" fmla="val 50000"/>
              </a:avLst>
            </a:prstTxWarp>
          </a:bodyPr>
          <a:lstStyle/>
          <a:p>
            <a:pPr algn="ctr"/>
            <a:r>
              <a:rPr lang="en-US" sz="3600" kern="10" spc="720">
                <a:ln w="28575">
                  <a:solidFill>
                    <a:srgbClr val="66FF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42344" name="WordArt 8"/>
          <p:cNvSpPr>
            <a:spLocks noChangeArrowheads="1" noChangeShapeType="1" noTextEdit="1"/>
          </p:cNvSpPr>
          <p:nvPr/>
        </p:nvSpPr>
        <p:spPr bwMode="auto">
          <a:xfrm>
            <a:off x="6096000" y="1371600"/>
            <a:ext cx="862013" cy="935038"/>
          </a:xfrm>
          <a:prstGeom prst="rect">
            <a:avLst/>
          </a:prstGeom>
        </p:spPr>
        <p:txBody>
          <a:bodyPr wrap="none" fromWordArt="1">
            <a:prstTxWarp prst="textPlain">
              <a:avLst>
                <a:gd name="adj" fmla="val 50000"/>
              </a:avLst>
            </a:prstTxWarp>
          </a:bodyPr>
          <a:lstStyle/>
          <a:p>
            <a:pPr algn="ctr"/>
            <a:r>
              <a:rPr lang="en-US" sz="3600" kern="10" spc="720">
                <a:ln w="28575">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142345" name="WordArt 9"/>
          <p:cNvSpPr>
            <a:spLocks noChangeArrowheads="1" noChangeShapeType="1" noTextEdit="1"/>
          </p:cNvSpPr>
          <p:nvPr/>
        </p:nvSpPr>
        <p:spPr bwMode="auto">
          <a:xfrm>
            <a:off x="381000" y="4572000"/>
            <a:ext cx="2057400" cy="571500"/>
          </a:xfrm>
          <a:prstGeom prst="rect">
            <a:avLst/>
          </a:prstGeom>
        </p:spPr>
        <p:txBody>
          <a:bodyPr wrap="none" fromWordArt="1">
            <a:prstTxWarp prst="textPlain">
              <a:avLst>
                <a:gd name="adj" fmla="val 50000"/>
              </a:avLst>
            </a:prstTxWarp>
          </a:bodyPr>
          <a:lstStyle/>
          <a:p>
            <a:pPr algn="ctr"/>
            <a:r>
              <a:rPr lang="en-US" sz="3600" kern="10" spc="720">
                <a:ln w="9525">
                  <a:solidFill>
                    <a:srgbClr val="99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John Scopes</a:t>
            </a:r>
          </a:p>
        </p:txBody>
      </p:sp>
      <p:sp>
        <p:nvSpPr>
          <p:cNvPr id="142346" name="WordArt 11"/>
          <p:cNvSpPr>
            <a:spLocks noChangeArrowheads="1" noChangeShapeType="1" noTextEdit="1"/>
          </p:cNvSpPr>
          <p:nvPr/>
        </p:nvSpPr>
        <p:spPr bwMode="auto">
          <a:xfrm>
            <a:off x="6400800" y="4114800"/>
            <a:ext cx="2286000" cy="1752600"/>
          </a:xfrm>
          <a:prstGeom prst="rect">
            <a:avLst/>
          </a:prstGeom>
        </p:spPr>
        <p:txBody>
          <a:bodyPr wrap="none" fromWordArt="1">
            <a:prstTxWarp prst="textPlain">
              <a:avLst>
                <a:gd name="adj" fmla="val 50000"/>
              </a:avLst>
            </a:prstTxWarp>
          </a:bodyPr>
          <a:lstStyle/>
          <a:p>
            <a:pPr algn="ctr"/>
            <a:r>
              <a:rPr lang="en-US" sz="3600" kern="10" spc="720">
                <a:ln w="9525">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Charles </a:t>
            </a:r>
          </a:p>
          <a:p>
            <a:pPr algn="ctr"/>
            <a:r>
              <a:rPr lang="en-US" sz="3600" kern="10" spc="720">
                <a:ln w="9525">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Darwin</a:t>
            </a:r>
          </a:p>
        </p:txBody>
      </p:sp>
      <p:sp>
        <p:nvSpPr>
          <p:cNvPr id="142347" name="WordArt 12"/>
          <p:cNvSpPr>
            <a:spLocks noChangeArrowheads="1" noChangeShapeType="1" noTextEdit="1"/>
          </p:cNvSpPr>
          <p:nvPr/>
        </p:nvSpPr>
        <p:spPr bwMode="auto">
          <a:xfrm>
            <a:off x="3048000" y="3429000"/>
            <a:ext cx="2590800" cy="1943100"/>
          </a:xfrm>
          <a:prstGeom prst="rect">
            <a:avLst/>
          </a:prstGeom>
        </p:spPr>
        <p:txBody>
          <a:bodyPr wrap="none" fromWordArt="1">
            <a:prstTxWarp prst="textPlain">
              <a:avLst>
                <a:gd name="adj" fmla="val 50000"/>
              </a:avLst>
            </a:prstTxWarp>
          </a:bodyPr>
          <a:lstStyle/>
          <a:p>
            <a:pPr algn="ctr"/>
            <a:r>
              <a:rPr lang="en-US" sz="3600" kern="10" spc="720">
                <a:ln w="9525">
                  <a:solidFill>
                    <a:srgbClr val="66FF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Alfred </a:t>
            </a:r>
          </a:p>
          <a:p>
            <a:pPr algn="ctr"/>
            <a:r>
              <a:rPr lang="en-US" sz="3600" kern="10" spc="720">
                <a:ln w="9525">
                  <a:solidFill>
                    <a:srgbClr val="66FF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Russel</a:t>
            </a:r>
          </a:p>
          <a:p>
            <a:pPr algn="ctr"/>
            <a:r>
              <a:rPr lang="en-US" sz="3600" kern="10" spc="720">
                <a:ln w="9525">
                  <a:solidFill>
                    <a:srgbClr val="66FF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Wallace</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3843" name="Rectangle 3"/>
          <p:cNvSpPr>
            <a:spLocks noGrp="1" noChangeArrowheads="1"/>
          </p:cNvSpPr>
          <p:nvPr>
            <p:ph type="body" idx="1"/>
          </p:nvPr>
        </p:nvSpPr>
        <p:spPr>
          <a:xfrm>
            <a:off x="457200" y="304800"/>
            <a:ext cx="8229600" cy="5826125"/>
          </a:xfrm>
        </p:spPr>
        <p:txBody>
          <a:bodyPr/>
          <a:lstStyle/>
          <a:p>
            <a:pPr eaLnBrk="1" hangingPunct="1">
              <a:defRPr/>
            </a:pPr>
            <a:r>
              <a:rPr lang="en-US" smtClean="0"/>
              <a:t>Evidence of Evolution</a:t>
            </a:r>
          </a:p>
          <a:p>
            <a:pPr lvl="1" eaLnBrk="1" hangingPunct="1">
              <a:defRPr/>
            </a:pPr>
            <a:r>
              <a:rPr lang="en-US" smtClean="0"/>
              <a:t>-</a:t>
            </a:r>
          </a:p>
          <a:p>
            <a:pPr lvl="1" eaLnBrk="1" hangingPunct="1">
              <a:defRPr/>
            </a:pPr>
            <a:r>
              <a:rPr lang="en-US" smtClean="0"/>
              <a:t>-</a:t>
            </a:r>
          </a:p>
          <a:p>
            <a:pPr lvl="1" eaLnBrk="1" hangingPunct="1">
              <a:defRPr/>
            </a:pPr>
            <a:r>
              <a:rPr lang="en-US" smtClean="0"/>
              <a:t>-</a:t>
            </a:r>
          </a:p>
          <a:p>
            <a:pPr lvl="1" eaLnBrk="1" hangingPunct="1">
              <a:defRPr/>
            </a:pPr>
            <a:r>
              <a:rPr lang="en-US" smtClean="0"/>
              <a:t>-</a:t>
            </a:r>
          </a:p>
          <a:p>
            <a:pPr lvl="1" eaLnBrk="1" hangingPunct="1">
              <a:defRPr/>
            </a:pPr>
            <a:endParaRPr lang="en-US" smtClean="0"/>
          </a:p>
        </p:txBody>
      </p:sp>
      <p:pic>
        <p:nvPicPr>
          <p:cNvPr id="143363" name="Picture 4" descr="A001_grass_hopper_excell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00400"/>
            <a:ext cx="8686800" cy="3429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0967"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8163" name="Rectangle 3"/>
          <p:cNvSpPr>
            <a:spLocks noGrp="1" noChangeArrowheads="1"/>
          </p:cNvSpPr>
          <p:nvPr>
            <p:ph type="body" idx="1"/>
          </p:nvPr>
        </p:nvSpPr>
        <p:spPr>
          <a:xfrm>
            <a:off x="457200" y="304800"/>
            <a:ext cx="8229600" cy="5826125"/>
          </a:xfrm>
        </p:spPr>
        <p:txBody>
          <a:bodyPr/>
          <a:lstStyle/>
          <a:p>
            <a:pPr eaLnBrk="1" hangingPunct="1">
              <a:defRPr/>
            </a:pPr>
            <a:r>
              <a:rPr lang="en-US" dirty="0" smtClean="0"/>
              <a:t>The fossil record of changes in plants and animals over millions of years.</a:t>
            </a:r>
          </a:p>
          <a:p>
            <a:pPr lvl="1" eaLnBrk="1" hangingPunct="1">
              <a:defRPr/>
            </a:pPr>
            <a:r>
              <a:rPr lang="en-US" dirty="0" smtClean="0"/>
              <a:t>-</a:t>
            </a:r>
          </a:p>
        </p:txBody>
      </p:sp>
      <p:pic>
        <p:nvPicPr>
          <p:cNvPr id="144387" name="Picture 5" descr="gcap_fossil_bea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382000" cy="4610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992" name="Rectangle 8"/>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8163" name="Rectangle 3"/>
          <p:cNvSpPr>
            <a:spLocks noGrp="1" noChangeArrowheads="1"/>
          </p:cNvSpPr>
          <p:nvPr>
            <p:ph type="body" idx="4294967295"/>
          </p:nvPr>
        </p:nvSpPr>
        <p:spPr>
          <a:xfrm>
            <a:off x="457200" y="304800"/>
            <a:ext cx="8229600" cy="5826125"/>
          </a:xfrm>
        </p:spPr>
        <p:txBody>
          <a:bodyPr/>
          <a:lstStyle/>
          <a:p>
            <a:pPr eaLnBrk="1" hangingPunct="1">
              <a:defRPr/>
            </a:pPr>
            <a:r>
              <a:rPr lang="en-US" dirty="0" smtClean="0"/>
              <a:t>The fossil record of changes in plants and animals over millions of years.</a:t>
            </a:r>
          </a:p>
          <a:p>
            <a:pPr lvl="1" eaLnBrk="1" hangingPunct="1">
              <a:defRPr/>
            </a:pPr>
            <a:r>
              <a:rPr lang="en-US" dirty="0" smtClean="0">
                <a:solidFill>
                  <a:srgbClr val="FFFF00"/>
                </a:solidFill>
              </a:rPr>
              <a:t>From simple to more complicated.</a:t>
            </a:r>
          </a:p>
        </p:txBody>
      </p:sp>
      <p:pic>
        <p:nvPicPr>
          <p:cNvPr id="145411" name="Picture 5" descr="gcap_fossil_bea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382000" cy="4610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0144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body" idx="1"/>
          </p:nvPr>
        </p:nvSpPr>
        <p:spPr>
          <a:xfrm>
            <a:off x="457200" y="304800"/>
            <a:ext cx="8229600" cy="5821363"/>
          </a:xfrm>
        </p:spPr>
        <p:txBody>
          <a:bodyPr/>
          <a:lstStyle/>
          <a:p>
            <a:pPr eaLnBrk="1" hangingPunct="1"/>
            <a:r>
              <a:rPr lang="en-US" smtClean="0">
                <a:solidFill>
                  <a:schemeClr val="hlink"/>
                </a:solidFill>
              </a:rPr>
              <a:t>Principle of superposition.</a:t>
            </a:r>
            <a:r>
              <a:rPr lang="en-US" smtClean="0"/>
              <a:t>  </a:t>
            </a:r>
          </a:p>
          <a:p>
            <a:pPr eaLnBrk="1" hangingPunct="1"/>
            <a:endParaRPr lang="en-US" smtClean="0"/>
          </a:p>
        </p:txBody>
      </p:sp>
      <p:pic>
        <p:nvPicPr>
          <p:cNvPr id="146435" name="Picture 7" descr="fossi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8458200" cy="449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301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body" idx="4294967295"/>
          </p:nvPr>
        </p:nvSpPr>
        <p:spPr>
          <a:xfrm>
            <a:off x="457200" y="304800"/>
            <a:ext cx="8229600" cy="5821363"/>
          </a:xfrm>
        </p:spPr>
        <p:txBody>
          <a:bodyPr/>
          <a:lstStyle/>
          <a:p>
            <a:pPr eaLnBrk="1" hangingPunct="1"/>
            <a:r>
              <a:rPr lang="en-US" smtClean="0"/>
              <a:t>Principle of superposition.  </a:t>
            </a:r>
            <a:r>
              <a:rPr lang="en-US" smtClean="0">
                <a:solidFill>
                  <a:schemeClr val="hlink"/>
                </a:solidFill>
              </a:rPr>
              <a:t>The rock layers on the bottom are older.</a:t>
            </a:r>
            <a:r>
              <a:rPr lang="en-US" smtClean="0"/>
              <a:t>  </a:t>
            </a:r>
          </a:p>
          <a:p>
            <a:pPr eaLnBrk="1" hangingPunct="1"/>
            <a:endParaRPr lang="en-US" smtClean="0"/>
          </a:p>
        </p:txBody>
      </p:sp>
      <p:pic>
        <p:nvPicPr>
          <p:cNvPr id="147459" name="Picture 7" descr="fossi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8458200" cy="449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32260"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609600" y="381000"/>
            <a:ext cx="7848600" cy="5943600"/>
          </a:xfrm>
          <a:noFill/>
          <a:ln w="76200">
            <a:solidFill>
              <a:schemeClr val="accent2"/>
            </a:solidFill>
          </a:ln>
          <a:extLst>
            <a:ext uri="{909E8E84-426E-40DD-AFC4-6F175D3DCCD1}">
              <a14:hiddenFill xmlns:a14="http://schemas.microsoft.com/office/drawing/2010/main">
                <a:solidFill>
                  <a:srgbClr val="FFFFFF"/>
                </a:solidFill>
              </a14:hiddenFill>
            </a:ext>
          </a:extLst>
        </p:spPr>
      </p:pic>
      <p:sp>
        <p:nvSpPr>
          <p:cNvPr id="14339" name="Text Box 3"/>
          <p:cNvSpPr txBox="1">
            <a:spLocks noChangeArrowheads="1"/>
          </p:cNvSpPr>
          <p:nvPr/>
        </p:nvSpPr>
        <p:spPr bwMode="auto">
          <a:xfrm>
            <a:off x="1600200" y="1219200"/>
            <a:ext cx="68580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eaLnBrk="1" hangingPunct="1">
              <a:spcBef>
                <a:spcPct val="50000"/>
              </a:spcBef>
            </a:pPr>
            <a:r>
              <a:rPr lang="en-US" sz="2000">
                <a:solidFill>
                  <a:schemeClr val="accent2"/>
                </a:solidFill>
              </a:rPr>
              <a:t>-Nice neat notes that are legible and use indentations when appropriate.      						-Example of indent.										              -Skip a line between topics			              -Don’t skip pages					          	                                                                          </a:t>
            </a:r>
          </a:p>
        </p:txBody>
      </p:sp>
      <p:sp>
        <p:nvSpPr>
          <p:cNvPr id="14340" name="Text Box 4"/>
          <p:cNvSpPr txBox="1">
            <a:spLocks noChangeArrowheads="1"/>
          </p:cNvSpPr>
          <p:nvPr/>
        </p:nvSpPr>
        <p:spPr bwMode="auto">
          <a:xfrm>
            <a:off x="3413125" y="3436938"/>
            <a:ext cx="2444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eaLnBrk="1" hangingPunct="1"/>
            <a:endParaRPr lang="en-US" sz="3200"/>
          </a:p>
        </p:txBody>
      </p:sp>
      <p:sp>
        <p:nvSpPr>
          <p:cNvPr id="2724869" name="Text Box 5"/>
          <p:cNvSpPr txBox="1">
            <a:spLocks noChangeArrowheads="1"/>
          </p:cNvSpPr>
          <p:nvPr/>
        </p:nvSpPr>
        <p:spPr bwMode="auto">
          <a:xfrm>
            <a:off x="4343400" y="3886200"/>
            <a:ext cx="1524000" cy="396875"/>
          </a:xfrm>
          <a:prstGeom prst="rect">
            <a:avLst/>
          </a:prstGeom>
          <a:noFill/>
          <a:ln w="9525" algn="ctr">
            <a:noFill/>
            <a:miter lim="800000"/>
            <a:headEnd/>
            <a:tailEnd/>
          </a:ln>
          <a:effectLst/>
        </p:spPr>
        <p:txBody>
          <a:bodyPr>
            <a:spAutoFit/>
          </a:bodyPr>
          <a:lstStyle/>
          <a:p>
            <a:pPr marL="342900" indent="-342900" eaLnBrk="1" hangingPunct="1">
              <a:spcBef>
                <a:spcPct val="50000"/>
              </a:spcBef>
              <a:buClr>
                <a:schemeClr val="hlink"/>
              </a:buClr>
              <a:buSzPct val="65000"/>
              <a:buFont typeface="Wingdings" pitchFamily="2" charset="2"/>
              <a:buNone/>
              <a:defRPr/>
            </a:pPr>
            <a:endParaRPr lang="en-US" sz="2000">
              <a:solidFill>
                <a:schemeClr val="accent2"/>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a:spLocks noGrp="1" noChangeArrowheads="1"/>
          </p:cNvSpPr>
          <p:nvPr>
            <p:ph type="body" idx="4294967295"/>
          </p:nvPr>
        </p:nvSpPr>
        <p:spPr>
          <a:xfrm>
            <a:off x="457200" y="304800"/>
            <a:ext cx="8229600" cy="5821363"/>
          </a:xfrm>
        </p:spPr>
        <p:txBody>
          <a:bodyPr/>
          <a:lstStyle/>
          <a:p>
            <a:pPr eaLnBrk="1" hangingPunct="1"/>
            <a:r>
              <a:rPr lang="en-US" smtClean="0"/>
              <a:t>Principle of superposition.  The rock layers on the bottom are older.  </a:t>
            </a:r>
            <a:r>
              <a:rPr lang="en-US" smtClean="0">
                <a:solidFill>
                  <a:schemeClr val="hlink"/>
                </a:solidFill>
              </a:rPr>
              <a:t>More primitive creatures are seen in the older rock layers.</a:t>
            </a:r>
          </a:p>
          <a:p>
            <a:pPr eaLnBrk="1" hangingPunct="1"/>
            <a:endParaRPr lang="en-US" smtClean="0"/>
          </a:p>
        </p:txBody>
      </p:sp>
      <p:pic>
        <p:nvPicPr>
          <p:cNvPr id="148483" name="Picture 7" descr="fossi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8458200" cy="449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3123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noGrp="1" noChangeArrowheads="1"/>
          </p:cNvSpPr>
          <p:nvPr>
            <p:ph type="body" idx="1"/>
          </p:nvPr>
        </p:nvSpPr>
        <p:spPr>
          <a:xfrm>
            <a:off x="152400" y="304800"/>
            <a:ext cx="8839200" cy="5821363"/>
          </a:xfrm>
        </p:spPr>
        <p:txBody>
          <a:bodyPr/>
          <a:lstStyle/>
          <a:p>
            <a:pPr eaLnBrk="1" hangingPunct="1"/>
            <a:r>
              <a:rPr lang="en-US" smtClean="0">
                <a:solidFill>
                  <a:srgbClr val="66FF99"/>
                </a:solidFill>
              </a:rPr>
              <a:t>Picture of fossilized cyanobacteria. 3.5 billion years ago.</a:t>
            </a:r>
            <a:r>
              <a:rPr lang="en-US" smtClean="0"/>
              <a:t> </a:t>
            </a:r>
          </a:p>
          <a:p>
            <a:pPr eaLnBrk="1" hangingPunct="1"/>
            <a:endParaRPr lang="en-US" smtClean="0"/>
          </a:p>
        </p:txBody>
      </p:sp>
      <p:pic>
        <p:nvPicPr>
          <p:cNvPr id="149507" name="Picture 5" descr="Ancient_Fossil_Bacteria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8763000" cy="502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4279"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noGrp="1" noChangeArrowheads="1"/>
          </p:cNvSpPr>
          <p:nvPr>
            <p:ph type="body" idx="1"/>
          </p:nvPr>
        </p:nvSpPr>
        <p:spPr>
          <a:xfrm>
            <a:off x="457200" y="381000"/>
            <a:ext cx="8229600" cy="5745163"/>
          </a:xfrm>
        </p:spPr>
        <p:txBody>
          <a:bodyPr/>
          <a:lstStyle/>
          <a:p>
            <a:pPr eaLnBrk="1" hangingPunct="1"/>
            <a:r>
              <a:rPr lang="en-US" smtClean="0"/>
              <a:t>Many fossils are primitive sea creatures of the Cambrian period.</a:t>
            </a:r>
          </a:p>
          <a:p>
            <a:pPr eaLnBrk="1" hangingPunct="1"/>
            <a:endParaRPr lang="en-US" smtClean="0"/>
          </a:p>
        </p:txBody>
      </p:sp>
      <p:pic>
        <p:nvPicPr>
          <p:cNvPr id="150531" name="Picture 5" descr="mysteryfoss20_b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8610600" cy="495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5303"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type="body" idx="1"/>
          </p:nvPr>
        </p:nvSpPr>
        <p:spPr>
          <a:xfrm>
            <a:off x="457200" y="152400"/>
            <a:ext cx="8229600" cy="5973763"/>
          </a:xfrm>
        </p:spPr>
        <p:txBody>
          <a:bodyPr/>
          <a:lstStyle/>
          <a:p>
            <a:pPr eaLnBrk="1" hangingPunct="1"/>
            <a:r>
              <a:rPr lang="en-US" smtClean="0">
                <a:solidFill>
                  <a:srgbClr val="9933FF"/>
                </a:solidFill>
              </a:rPr>
              <a:t>This is called a Gypsum Daisy.</a:t>
            </a:r>
          </a:p>
          <a:p>
            <a:pPr eaLnBrk="1" hangingPunct="1"/>
            <a:endParaRPr lang="en-US" smtClean="0"/>
          </a:p>
        </p:txBody>
      </p:sp>
      <p:pic>
        <p:nvPicPr>
          <p:cNvPr id="151555" name="Picture 5" descr="250064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763000" cy="559435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56327"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Grp="1" noChangeArrowheads="1"/>
          </p:cNvSpPr>
          <p:nvPr>
            <p:ph type="body" idx="1"/>
          </p:nvPr>
        </p:nvSpPr>
        <p:spPr>
          <a:xfrm>
            <a:off x="381000" y="152400"/>
            <a:ext cx="8229600" cy="4906963"/>
          </a:xfrm>
        </p:spPr>
        <p:txBody>
          <a:bodyPr/>
          <a:lstStyle/>
          <a:p>
            <a:pPr eaLnBrk="1" hangingPunct="1"/>
            <a:r>
              <a:rPr lang="en-US" smtClean="0"/>
              <a:t>You then find your more complicated marine shelled fossils.</a:t>
            </a:r>
          </a:p>
          <a:p>
            <a:pPr eaLnBrk="1" hangingPunct="1"/>
            <a:endParaRPr lang="en-US" smtClean="0"/>
          </a:p>
        </p:txBody>
      </p:sp>
      <p:pic>
        <p:nvPicPr>
          <p:cNvPr id="152579" name="Picture 5" descr="nevade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8686800" cy="5181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7351"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a:spLocks noGrp="1" noChangeArrowheads="1"/>
          </p:cNvSpPr>
          <p:nvPr>
            <p:ph type="body" idx="1"/>
          </p:nvPr>
        </p:nvSpPr>
        <p:spPr>
          <a:xfrm>
            <a:off x="228600" y="304800"/>
            <a:ext cx="8686800" cy="5821363"/>
          </a:xfrm>
        </p:spPr>
        <p:txBody>
          <a:bodyPr/>
          <a:lstStyle/>
          <a:p>
            <a:pPr eaLnBrk="1" hangingPunct="1"/>
            <a:r>
              <a:rPr lang="en-US" smtClean="0">
                <a:solidFill>
                  <a:schemeClr val="hlink"/>
                </a:solidFill>
              </a:rPr>
              <a:t>Oldest fossilized brain: From a fish 300 million years ago.</a:t>
            </a:r>
          </a:p>
        </p:txBody>
      </p:sp>
      <p:pic>
        <p:nvPicPr>
          <p:cNvPr id="153603" name="Picture 5" descr="6a00d8341bf67c53ef011168a44a7d970c-500w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31925"/>
            <a:ext cx="8763000"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body" idx="1"/>
          </p:nvPr>
        </p:nvSpPr>
        <p:spPr>
          <a:xfrm>
            <a:off x="228600" y="304800"/>
            <a:ext cx="8458200" cy="5821363"/>
          </a:xfrm>
        </p:spPr>
        <p:txBody>
          <a:bodyPr/>
          <a:lstStyle/>
          <a:p>
            <a:pPr eaLnBrk="1" hangingPunct="1"/>
            <a:r>
              <a:rPr lang="en-US" smtClean="0">
                <a:solidFill>
                  <a:srgbClr val="66FF99"/>
                </a:solidFill>
              </a:rPr>
              <a:t>Earliest fishes: Still millions and millions of years ago.</a:t>
            </a:r>
          </a:p>
        </p:txBody>
      </p:sp>
      <p:pic>
        <p:nvPicPr>
          <p:cNvPr id="154627" name="Picture 5"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686800" cy="504825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59399"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body" idx="4294967295"/>
          </p:nvPr>
        </p:nvSpPr>
        <p:spPr>
          <a:xfrm>
            <a:off x="228600" y="228600"/>
            <a:ext cx="8763000" cy="5897563"/>
          </a:xfrm>
        </p:spPr>
        <p:txBody>
          <a:bodyPr/>
          <a:lstStyle/>
          <a:p>
            <a:pPr eaLnBrk="1" hangingPunct="1"/>
            <a:r>
              <a:rPr lang="en-US" smtClean="0"/>
              <a:t>Carbon and Radioactive isotope dating is an extremely accurate method.  </a:t>
            </a:r>
          </a:p>
          <a:p>
            <a:pPr lvl="1" eaLnBrk="1" hangingPunct="1"/>
            <a:endParaRPr lang="en-US" smtClean="0">
              <a:solidFill>
                <a:srgbClr val="FF9933"/>
              </a:solidFill>
            </a:endParaRPr>
          </a:p>
        </p:txBody>
      </p:sp>
      <p:pic>
        <p:nvPicPr>
          <p:cNvPr id="155651" name="Picture 5" descr="microd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8763000" cy="3657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05925"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3"/>
          <p:cNvSpPr>
            <a:spLocks noGrp="1" noChangeArrowheads="1"/>
          </p:cNvSpPr>
          <p:nvPr>
            <p:ph type="body" idx="4294967295"/>
          </p:nvPr>
        </p:nvSpPr>
        <p:spPr>
          <a:xfrm>
            <a:off x="228600" y="228600"/>
            <a:ext cx="8763000" cy="5897563"/>
          </a:xfrm>
        </p:spPr>
        <p:txBody>
          <a:bodyPr/>
          <a:lstStyle/>
          <a:p>
            <a:pPr eaLnBrk="1" hangingPunct="1"/>
            <a:r>
              <a:rPr lang="en-US" smtClean="0"/>
              <a:t>Carbon and Radioactive isotope dating is an extremely accurate method.  </a:t>
            </a:r>
          </a:p>
          <a:p>
            <a:pPr lvl="1" eaLnBrk="1" hangingPunct="1"/>
            <a:r>
              <a:rPr lang="en-US" smtClean="0">
                <a:solidFill>
                  <a:srgbClr val="CC66FF"/>
                </a:solidFill>
              </a:rPr>
              <a:t>Dating to millions / billions of years ago.</a:t>
            </a:r>
            <a:r>
              <a:rPr lang="en-US" smtClean="0"/>
              <a:t>  </a:t>
            </a:r>
          </a:p>
          <a:p>
            <a:pPr lvl="1" eaLnBrk="1" hangingPunct="1"/>
            <a:endParaRPr lang="en-US" smtClean="0">
              <a:solidFill>
                <a:srgbClr val="FF9933"/>
              </a:solidFill>
            </a:endParaRPr>
          </a:p>
        </p:txBody>
      </p:sp>
      <p:pic>
        <p:nvPicPr>
          <p:cNvPr id="156675" name="Picture 5" descr="microd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8763000" cy="3657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3533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body" idx="4294967295"/>
          </p:nvPr>
        </p:nvSpPr>
        <p:spPr>
          <a:xfrm>
            <a:off x="228600" y="228600"/>
            <a:ext cx="8763000" cy="5897563"/>
          </a:xfrm>
        </p:spPr>
        <p:txBody>
          <a:bodyPr/>
          <a:lstStyle/>
          <a:p>
            <a:pPr eaLnBrk="1" hangingPunct="1"/>
            <a:r>
              <a:rPr lang="en-US" smtClean="0"/>
              <a:t>Carbon and Radioactive isotope dating is an extremely accurate method.  </a:t>
            </a:r>
          </a:p>
          <a:p>
            <a:pPr lvl="1" eaLnBrk="1" hangingPunct="1"/>
            <a:r>
              <a:rPr lang="en-US" smtClean="0">
                <a:solidFill>
                  <a:srgbClr val="CC66FF"/>
                </a:solidFill>
              </a:rPr>
              <a:t>Dating to millions / billions of years ago.</a:t>
            </a:r>
            <a:r>
              <a:rPr lang="en-US" smtClean="0"/>
              <a:t>  </a:t>
            </a:r>
          </a:p>
          <a:p>
            <a:pPr lvl="1" eaLnBrk="1" hangingPunct="1"/>
            <a:r>
              <a:rPr lang="en-US" smtClean="0">
                <a:solidFill>
                  <a:schemeClr val="hlink"/>
                </a:solidFill>
              </a:rPr>
              <a:t>May be off by 30,000 years.  </a:t>
            </a:r>
          </a:p>
        </p:txBody>
      </p:sp>
      <p:pic>
        <p:nvPicPr>
          <p:cNvPr id="157699" name="Picture 5" descr="microd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8763000" cy="3657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33284"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609600" y="381000"/>
            <a:ext cx="7848600" cy="5943600"/>
          </a:xfrm>
          <a:noFill/>
          <a:ln w="76200">
            <a:solidFill>
              <a:schemeClr val="accent2"/>
            </a:solidFill>
          </a:ln>
          <a:extLst>
            <a:ext uri="{909E8E84-426E-40DD-AFC4-6F175D3DCCD1}">
              <a14:hiddenFill xmlns:a14="http://schemas.microsoft.com/office/drawing/2010/main">
                <a:solidFill>
                  <a:srgbClr val="FFFFFF"/>
                </a:solidFill>
              </a14:hiddenFill>
            </a:ext>
          </a:extLst>
        </p:spPr>
      </p:pic>
      <p:sp>
        <p:nvSpPr>
          <p:cNvPr id="15363" name="Text Box 3"/>
          <p:cNvSpPr txBox="1">
            <a:spLocks noChangeArrowheads="1"/>
          </p:cNvSpPr>
          <p:nvPr/>
        </p:nvSpPr>
        <p:spPr bwMode="auto">
          <a:xfrm>
            <a:off x="1600200" y="1219200"/>
            <a:ext cx="68580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eaLnBrk="1" hangingPunct="1">
              <a:spcBef>
                <a:spcPct val="50000"/>
              </a:spcBef>
            </a:pPr>
            <a:r>
              <a:rPr lang="en-US" sz="2000">
                <a:solidFill>
                  <a:schemeClr val="accent2"/>
                </a:solidFill>
              </a:rPr>
              <a:t>-Nice neat notes that are legible and use indentations when appropriate.      						-Example of indent.										              -Skip a line between topics			              -Don’t skip pages					          	-Make visuals clear and well drawn. 	                                                                          </a:t>
            </a:r>
          </a:p>
        </p:txBody>
      </p:sp>
      <p:sp>
        <p:nvSpPr>
          <p:cNvPr id="15364" name="Text Box 4"/>
          <p:cNvSpPr txBox="1">
            <a:spLocks noChangeArrowheads="1"/>
          </p:cNvSpPr>
          <p:nvPr/>
        </p:nvSpPr>
        <p:spPr bwMode="auto">
          <a:xfrm>
            <a:off x="3413125" y="3436938"/>
            <a:ext cx="2444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eaLnBrk="1" hangingPunct="1"/>
            <a:endParaRPr lang="en-US" sz="3200"/>
          </a:p>
        </p:txBody>
      </p:sp>
      <p:sp>
        <p:nvSpPr>
          <p:cNvPr id="2723845" name="Text Box 5"/>
          <p:cNvSpPr txBox="1">
            <a:spLocks noChangeArrowheads="1"/>
          </p:cNvSpPr>
          <p:nvPr/>
        </p:nvSpPr>
        <p:spPr bwMode="auto">
          <a:xfrm>
            <a:off x="4343400" y="3886200"/>
            <a:ext cx="1524000" cy="396875"/>
          </a:xfrm>
          <a:prstGeom prst="rect">
            <a:avLst/>
          </a:prstGeom>
          <a:noFill/>
          <a:ln w="9525" algn="ctr">
            <a:noFill/>
            <a:miter lim="800000"/>
            <a:headEnd/>
            <a:tailEnd/>
          </a:ln>
          <a:effectLst/>
        </p:spPr>
        <p:txBody>
          <a:bodyPr>
            <a:spAutoFit/>
          </a:bodyPr>
          <a:lstStyle/>
          <a:p>
            <a:pPr marL="342900" indent="-342900" eaLnBrk="1" hangingPunct="1">
              <a:spcBef>
                <a:spcPct val="50000"/>
              </a:spcBef>
              <a:buClr>
                <a:schemeClr val="hlink"/>
              </a:buClr>
              <a:buSzPct val="65000"/>
              <a:buFont typeface="Wingdings" pitchFamily="2" charset="2"/>
              <a:buNone/>
              <a:defRPr/>
            </a:pPr>
            <a:endParaRPr lang="en-US" sz="2000">
              <a:solidFill>
                <a:schemeClr val="accent2"/>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noChangeArrowheads="1"/>
          </p:cNvSpPr>
          <p:nvPr>
            <p:ph type="body" idx="4294967295"/>
          </p:nvPr>
        </p:nvSpPr>
        <p:spPr>
          <a:xfrm>
            <a:off x="228600" y="228600"/>
            <a:ext cx="8763000" cy="5897563"/>
          </a:xfrm>
        </p:spPr>
        <p:txBody>
          <a:bodyPr/>
          <a:lstStyle/>
          <a:p>
            <a:pPr eaLnBrk="1" hangingPunct="1"/>
            <a:r>
              <a:rPr lang="en-US" smtClean="0"/>
              <a:t>Carbon and Radioactive isotope dating is an extremely accurate method.  </a:t>
            </a:r>
          </a:p>
          <a:p>
            <a:pPr lvl="1" eaLnBrk="1" hangingPunct="1"/>
            <a:r>
              <a:rPr lang="en-US" smtClean="0">
                <a:solidFill>
                  <a:srgbClr val="CC66FF"/>
                </a:solidFill>
              </a:rPr>
              <a:t>Dating to millions / billions of years ago.</a:t>
            </a:r>
            <a:r>
              <a:rPr lang="en-US" smtClean="0"/>
              <a:t>  </a:t>
            </a:r>
          </a:p>
          <a:p>
            <a:pPr lvl="1" eaLnBrk="1" hangingPunct="1"/>
            <a:r>
              <a:rPr lang="en-US" smtClean="0">
                <a:solidFill>
                  <a:schemeClr val="hlink"/>
                </a:solidFill>
              </a:rPr>
              <a:t>May be off by 30,000 years.  </a:t>
            </a:r>
          </a:p>
          <a:p>
            <a:pPr lvl="1" eaLnBrk="1" hangingPunct="1"/>
            <a:r>
              <a:rPr lang="en-US" smtClean="0">
                <a:solidFill>
                  <a:srgbClr val="FF9933"/>
                </a:solidFill>
              </a:rPr>
              <a:t>But when your talking millions that is very close.</a:t>
            </a:r>
          </a:p>
        </p:txBody>
      </p:sp>
      <p:pic>
        <p:nvPicPr>
          <p:cNvPr id="158723" name="Picture 5" descr="microd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8763000" cy="3657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3430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3"/>
          <p:cNvSpPr>
            <a:spLocks noGrp="1" noChangeArrowheads="1"/>
          </p:cNvSpPr>
          <p:nvPr>
            <p:ph type="body" idx="1"/>
          </p:nvPr>
        </p:nvSpPr>
        <p:spPr>
          <a:xfrm>
            <a:off x="457200" y="304800"/>
            <a:ext cx="8229600" cy="5821363"/>
          </a:xfrm>
        </p:spPr>
        <p:txBody>
          <a:bodyPr/>
          <a:lstStyle/>
          <a:p>
            <a:pPr eaLnBrk="1" hangingPunct="1"/>
            <a:r>
              <a:rPr lang="en-US" smtClean="0">
                <a:solidFill>
                  <a:srgbClr val="66FF99"/>
                </a:solidFill>
              </a:rPr>
              <a:t>Early amphibians.</a:t>
            </a:r>
          </a:p>
        </p:txBody>
      </p:sp>
      <p:pic>
        <p:nvPicPr>
          <p:cNvPr id="159747" name="Picture 5" descr="m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534400" cy="56388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61447"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3"/>
          <p:cNvSpPr>
            <a:spLocks noGrp="1" noChangeArrowheads="1"/>
          </p:cNvSpPr>
          <p:nvPr>
            <p:ph type="body" idx="1"/>
          </p:nvPr>
        </p:nvSpPr>
        <p:spPr>
          <a:xfrm>
            <a:off x="457200" y="304800"/>
            <a:ext cx="8229600" cy="5821363"/>
          </a:xfrm>
        </p:spPr>
        <p:txBody>
          <a:bodyPr/>
          <a:lstStyle/>
          <a:p>
            <a:pPr eaLnBrk="1" hangingPunct="1"/>
            <a:r>
              <a:rPr lang="en-US" smtClean="0">
                <a:solidFill>
                  <a:srgbClr val="996633"/>
                </a:solidFill>
              </a:rPr>
              <a:t>Early Reptiles.</a:t>
            </a:r>
          </a:p>
          <a:p>
            <a:pPr eaLnBrk="1" hangingPunct="1"/>
            <a:endParaRPr lang="en-US" smtClean="0"/>
          </a:p>
        </p:txBody>
      </p:sp>
      <p:pic>
        <p:nvPicPr>
          <p:cNvPr id="160771" name="Picture 6" descr="K_hui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534400" cy="569595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2471"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3"/>
          <p:cNvSpPr>
            <a:spLocks noGrp="1" noChangeArrowheads="1"/>
          </p:cNvSpPr>
          <p:nvPr>
            <p:ph type="body" idx="1"/>
          </p:nvPr>
        </p:nvSpPr>
        <p:spPr>
          <a:xfrm>
            <a:off x="457200" y="457200"/>
            <a:ext cx="8229600" cy="5668963"/>
          </a:xfrm>
        </p:spPr>
        <p:txBody>
          <a:bodyPr/>
          <a:lstStyle/>
          <a:p>
            <a:pPr eaLnBrk="1" hangingPunct="1"/>
            <a:r>
              <a:rPr lang="en-US" smtClean="0">
                <a:solidFill>
                  <a:schemeClr val="hlink"/>
                </a:solidFill>
              </a:rPr>
              <a:t>Early Birds.</a:t>
            </a:r>
          </a:p>
        </p:txBody>
      </p:sp>
      <p:sp>
        <p:nvSpPr>
          <p:cNvPr id="6349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pic>
        <p:nvPicPr>
          <p:cNvPr id="16179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8610600" cy="5334000"/>
          </a:xfrm>
          <a:prstGeom prst="rect">
            <a:avLst/>
          </a:prstGeom>
          <a:noFill/>
          <a:ln w="76200">
            <a:solidFill>
              <a:srgbClr val="FF66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type="body" idx="1"/>
          </p:nvPr>
        </p:nvSpPr>
        <p:spPr>
          <a:xfrm>
            <a:off x="457200" y="304800"/>
            <a:ext cx="8229600" cy="5821363"/>
          </a:xfrm>
        </p:spPr>
        <p:txBody>
          <a:bodyPr/>
          <a:lstStyle/>
          <a:p>
            <a:pPr eaLnBrk="1" hangingPunct="1"/>
            <a:r>
              <a:rPr lang="en-US" smtClean="0">
                <a:solidFill>
                  <a:srgbClr val="996633"/>
                </a:solidFill>
              </a:rPr>
              <a:t>Early mammals – Mesozoic, still the time of the dinosaurs. 85 million years ago.</a:t>
            </a:r>
          </a:p>
        </p:txBody>
      </p:sp>
      <p:pic>
        <p:nvPicPr>
          <p:cNvPr id="162819" name="Picture 6" descr="Eomaia_scanso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458200" cy="4972050"/>
          </a:xfrm>
          <a:prstGeom prst="rect">
            <a:avLst/>
          </a:prstGeom>
          <a:noFill/>
          <a:ln w="76200" cmpd="tri">
            <a:solidFill>
              <a:srgbClr val="CC9900"/>
            </a:solidFill>
            <a:miter lim="800000"/>
            <a:headEnd/>
            <a:tailEnd/>
          </a:ln>
          <a:extLst>
            <a:ext uri="{909E8E84-426E-40DD-AFC4-6F175D3DCCD1}">
              <a14:hiddenFill xmlns:a14="http://schemas.microsoft.com/office/drawing/2010/main">
                <a:solidFill>
                  <a:srgbClr val="FFFFFF"/>
                </a:solidFill>
              </a14:hiddenFill>
            </a:ext>
          </a:extLst>
        </p:spPr>
      </p:pic>
      <p:sp>
        <p:nvSpPr>
          <p:cNvPr id="64519"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body" idx="1"/>
          </p:nvPr>
        </p:nvSpPr>
        <p:spPr>
          <a:xfrm>
            <a:off x="457200" y="228600"/>
            <a:ext cx="8382000" cy="5897563"/>
          </a:xfrm>
        </p:spPr>
        <p:txBody>
          <a:bodyPr/>
          <a:lstStyle/>
          <a:p>
            <a:pPr eaLnBrk="1" hangingPunct="1"/>
            <a:r>
              <a:rPr lang="en-US" smtClean="0">
                <a:solidFill>
                  <a:srgbClr val="66FF99"/>
                </a:solidFill>
              </a:rPr>
              <a:t>Earliest Primate fossil: 47 million years ago.</a:t>
            </a:r>
          </a:p>
          <a:p>
            <a:pPr eaLnBrk="1" hangingPunct="1"/>
            <a:endParaRPr lang="en-US" smtClean="0"/>
          </a:p>
        </p:txBody>
      </p:sp>
      <p:pic>
        <p:nvPicPr>
          <p:cNvPr id="163843" name="Picture 5" descr="I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763000" cy="55626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65543"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a:spLocks noGrp="1" noChangeArrowheads="1"/>
          </p:cNvSpPr>
          <p:nvPr>
            <p:ph type="body" idx="1"/>
          </p:nvPr>
        </p:nvSpPr>
        <p:spPr>
          <a:xfrm>
            <a:off x="457200" y="304800"/>
            <a:ext cx="8229600" cy="5821363"/>
          </a:xfrm>
        </p:spPr>
        <p:txBody>
          <a:bodyPr/>
          <a:lstStyle/>
          <a:p>
            <a:pPr eaLnBrk="1" hangingPunct="1"/>
            <a:r>
              <a:rPr lang="en-US" smtClean="0"/>
              <a:t>Hominid fossil – 3.2 million years ago.</a:t>
            </a:r>
          </a:p>
          <a:p>
            <a:pPr eaLnBrk="1" hangingPunct="1"/>
            <a:endParaRPr lang="en-US" smtClean="0"/>
          </a:p>
        </p:txBody>
      </p:sp>
      <p:pic>
        <p:nvPicPr>
          <p:cNvPr id="164867" name="Picture 5" descr="lu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610600" cy="5257800"/>
          </a:xfrm>
          <a:prstGeom prst="rect">
            <a:avLst/>
          </a:prstGeom>
          <a:noFill/>
          <a:ln w="9525">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66567"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
          <p:cNvSpPr>
            <a:spLocks noGrp="1" noChangeArrowheads="1"/>
          </p:cNvSpPr>
          <p:nvPr>
            <p:ph type="body" idx="1"/>
          </p:nvPr>
        </p:nvSpPr>
        <p:spPr>
          <a:xfrm>
            <a:off x="304800" y="152400"/>
            <a:ext cx="8686800" cy="5973763"/>
          </a:xfrm>
        </p:spPr>
        <p:txBody>
          <a:bodyPr/>
          <a:lstStyle/>
          <a:p>
            <a:pPr eaLnBrk="1" hangingPunct="1"/>
            <a:r>
              <a:rPr lang="en-US" smtClean="0"/>
              <a:t>I could have shown thousands of more slides of fossil evidence…</a:t>
            </a:r>
          </a:p>
        </p:txBody>
      </p:sp>
      <p:pic>
        <p:nvPicPr>
          <p:cNvPr id="165891" name="Picture 5" descr="r241573_9802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8534400" cy="474345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67591"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3"/>
          <p:cNvSpPr>
            <a:spLocks noGrp="1" noChangeArrowheads="1"/>
          </p:cNvSpPr>
          <p:nvPr>
            <p:ph type="body" idx="4294967295"/>
          </p:nvPr>
        </p:nvSpPr>
        <p:spPr>
          <a:xfrm>
            <a:off x="304800" y="152400"/>
            <a:ext cx="8686800" cy="5973763"/>
          </a:xfrm>
        </p:spPr>
        <p:txBody>
          <a:bodyPr/>
          <a:lstStyle/>
          <a:p>
            <a:pPr eaLnBrk="1" hangingPunct="1"/>
            <a:r>
              <a:rPr lang="en-US" smtClean="0"/>
              <a:t>I could have shown thousands of more slides of fossil evidence…</a:t>
            </a:r>
          </a:p>
          <a:p>
            <a:pPr lvl="1" eaLnBrk="1" hangingPunct="1"/>
            <a:r>
              <a:rPr lang="en-US" smtClean="0">
                <a:solidFill>
                  <a:srgbClr val="66FF99"/>
                </a:solidFill>
              </a:rPr>
              <a:t>For time sake we must end.</a:t>
            </a:r>
          </a:p>
        </p:txBody>
      </p:sp>
      <p:pic>
        <p:nvPicPr>
          <p:cNvPr id="166915" name="Picture 5" descr="r241573_9802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8534400" cy="474345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163635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pic>
        <p:nvPicPr>
          <p:cNvPr id="166917" name="Picture 9" descr="clock-o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400"/>
            <a:ext cx="28194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body" idx="4294967295"/>
          </p:nvPr>
        </p:nvSpPr>
        <p:spPr>
          <a:xfrm>
            <a:off x="304800" y="152400"/>
            <a:ext cx="8686800" cy="5973763"/>
          </a:xfrm>
        </p:spPr>
        <p:txBody>
          <a:bodyPr/>
          <a:lstStyle/>
          <a:p>
            <a:pPr eaLnBrk="1" hangingPunct="1"/>
            <a:r>
              <a:rPr lang="en-US" smtClean="0"/>
              <a:t>I could have shown thousands of more slides of fossil evidence…</a:t>
            </a:r>
          </a:p>
          <a:p>
            <a:pPr lvl="1" eaLnBrk="1" hangingPunct="1"/>
            <a:r>
              <a:rPr lang="en-US" smtClean="0">
                <a:solidFill>
                  <a:srgbClr val="66FF99"/>
                </a:solidFill>
              </a:rPr>
              <a:t>For time sake we must end.</a:t>
            </a:r>
          </a:p>
        </p:txBody>
      </p:sp>
      <p:pic>
        <p:nvPicPr>
          <p:cNvPr id="167939" name="Picture 5" descr="r241573_9802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8534400" cy="474345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163635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pic>
        <p:nvPicPr>
          <p:cNvPr id="167941" name="Picture 9" descr="clock-o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400"/>
            <a:ext cx="28194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2" name="Rectangle 6"/>
          <p:cNvSpPr>
            <a:spLocks noChangeArrowheads="1"/>
          </p:cNvSpPr>
          <p:nvPr/>
        </p:nvSpPr>
        <p:spPr bwMode="auto">
          <a:xfrm>
            <a:off x="4648200" y="2133600"/>
            <a:ext cx="3810000" cy="2743200"/>
          </a:xfrm>
          <a:prstGeom prst="rect">
            <a:avLst/>
          </a:prstGeom>
          <a:solidFill>
            <a:schemeClr val="bg1"/>
          </a:solidFill>
          <a:ln w="9525" algn="ctr">
            <a:solidFill>
              <a:schemeClr val="tx1"/>
            </a:solidFill>
            <a:round/>
            <a:headEnd/>
            <a:tailEnd/>
          </a:ln>
        </p:spPr>
        <p:txBody>
          <a:bodyPr/>
          <a:lstStyle/>
          <a:p>
            <a:endParaRPr lang="en-US"/>
          </a:p>
        </p:txBody>
      </p:sp>
      <p:sp>
        <p:nvSpPr>
          <p:cNvPr id="8" name="Rectangle 7"/>
          <p:cNvSpPr/>
          <p:nvPr/>
        </p:nvSpPr>
        <p:spPr bwMode="auto">
          <a:xfrm>
            <a:off x="4800600" y="2209800"/>
            <a:ext cx="3505200" cy="2590800"/>
          </a:xfrm>
          <a:prstGeom prst="rect">
            <a:avLst/>
          </a:prstGeom>
          <a:solidFill>
            <a:schemeClr val="tx1">
              <a:lumMod val="8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67944" name="TextBox 8"/>
          <p:cNvSpPr txBox="1">
            <a:spLocks noChangeArrowheads="1"/>
          </p:cNvSpPr>
          <p:nvPr/>
        </p:nvSpPr>
        <p:spPr bwMode="auto">
          <a:xfrm>
            <a:off x="4876800" y="2438400"/>
            <a:ext cx="3276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r>
              <a:rPr lang="en-US" sz="1800">
                <a:solidFill>
                  <a:schemeClr val="bg1"/>
                </a:solidFill>
              </a:rPr>
              <a:t>Learn more about the fossil record and evolution at… </a:t>
            </a:r>
            <a:r>
              <a:rPr lang="en-US" sz="1800">
                <a:hlinkClick r:id="rId4"/>
              </a:rPr>
              <a:t>http://www.agiweb.org/news/evolution/examplesofevolution.html</a:t>
            </a:r>
            <a:endParaRPr lang="en-US" sz="1800"/>
          </a:p>
        </p:txBody>
      </p:sp>
      <p:cxnSp>
        <p:nvCxnSpPr>
          <p:cNvPr id="167945" name="Straight Connector 11"/>
          <p:cNvCxnSpPr>
            <a:cxnSpLocks noChangeShapeType="1"/>
          </p:cNvCxnSpPr>
          <p:nvPr/>
        </p:nvCxnSpPr>
        <p:spPr bwMode="auto">
          <a:xfrm flipH="1">
            <a:off x="2590800" y="2133600"/>
            <a:ext cx="2057400" cy="3352800"/>
          </a:xfrm>
          <a:prstGeom prst="line">
            <a:avLst/>
          </a:prstGeom>
          <a:noFill/>
          <a:ln w="76200" algn="ctr">
            <a:solidFill>
              <a:schemeClr val="tx1"/>
            </a:solidFill>
            <a:round/>
            <a:headEnd/>
            <a:tailEnd/>
          </a:ln>
          <a:extLst>
            <a:ext uri="{909E8E84-426E-40DD-AFC4-6F175D3DCCD1}">
              <a14:hiddenFill xmlns:a14="http://schemas.microsoft.com/office/drawing/2010/main">
                <a:noFill/>
              </a14:hiddenFill>
            </a:ext>
          </a:extLst>
        </p:spPr>
      </p:cxnSp>
      <p:cxnSp>
        <p:nvCxnSpPr>
          <p:cNvPr id="167946" name="Straight Connector 12"/>
          <p:cNvCxnSpPr>
            <a:cxnSpLocks noChangeShapeType="1"/>
          </p:cNvCxnSpPr>
          <p:nvPr/>
        </p:nvCxnSpPr>
        <p:spPr bwMode="auto">
          <a:xfrm flipH="1">
            <a:off x="3352800" y="4800600"/>
            <a:ext cx="1295400" cy="1219200"/>
          </a:xfrm>
          <a:prstGeom prst="line">
            <a:avLst/>
          </a:prstGeom>
          <a:noFill/>
          <a:ln w="7620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609600" y="381000"/>
            <a:ext cx="7848600" cy="5943600"/>
          </a:xfrm>
          <a:noFill/>
          <a:ln w="76200">
            <a:solidFill>
              <a:schemeClr val="accent2"/>
            </a:solidFill>
          </a:ln>
          <a:extLst>
            <a:ext uri="{909E8E84-426E-40DD-AFC4-6F175D3DCCD1}">
              <a14:hiddenFill xmlns:a14="http://schemas.microsoft.com/office/drawing/2010/main">
                <a:solidFill>
                  <a:srgbClr val="FFFFFF"/>
                </a:solidFill>
              </a14:hiddenFill>
            </a:ext>
          </a:extLst>
        </p:spPr>
      </p:pic>
      <p:sp>
        <p:nvSpPr>
          <p:cNvPr id="16387" name="Text Box 3"/>
          <p:cNvSpPr txBox="1">
            <a:spLocks noChangeArrowheads="1"/>
          </p:cNvSpPr>
          <p:nvPr/>
        </p:nvSpPr>
        <p:spPr bwMode="auto">
          <a:xfrm>
            <a:off x="1600200" y="1219200"/>
            <a:ext cx="68580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eaLnBrk="1" hangingPunct="1">
              <a:spcBef>
                <a:spcPct val="50000"/>
              </a:spcBef>
            </a:pPr>
            <a:r>
              <a:rPr lang="en-US" sz="2000">
                <a:solidFill>
                  <a:schemeClr val="accent2"/>
                </a:solidFill>
              </a:rPr>
              <a:t>-Nice neat notes that are legible and use indentations when appropriate.      						-Example of indent.										              -Skip a line between topics			              -Don’t skip pages					          	-Make visuals clear and well drawn. 	                                                                          </a:t>
            </a:r>
          </a:p>
        </p:txBody>
      </p:sp>
      <p:sp>
        <p:nvSpPr>
          <p:cNvPr id="2723845" name="Text Box 5"/>
          <p:cNvSpPr txBox="1">
            <a:spLocks noChangeArrowheads="1"/>
          </p:cNvSpPr>
          <p:nvPr/>
        </p:nvSpPr>
        <p:spPr bwMode="auto">
          <a:xfrm>
            <a:off x="4343400" y="3886200"/>
            <a:ext cx="1524000" cy="396875"/>
          </a:xfrm>
          <a:prstGeom prst="rect">
            <a:avLst/>
          </a:prstGeom>
          <a:noFill/>
          <a:ln w="9525" algn="ctr">
            <a:noFill/>
            <a:miter lim="800000"/>
            <a:headEnd/>
            <a:tailEnd/>
          </a:ln>
          <a:effectLst/>
        </p:spPr>
        <p:txBody>
          <a:bodyPr>
            <a:spAutoFit/>
          </a:bodyPr>
          <a:lstStyle/>
          <a:p>
            <a:pPr marL="342900" indent="-342900" eaLnBrk="1" hangingPunct="1">
              <a:spcBef>
                <a:spcPct val="50000"/>
              </a:spcBef>
              <a:buClr>
                <a:schemeClr val="hlink"/>
              </a:buClr>
              <a:buSzPct val="65000"/>
              <a:buFont typeface="Wingdings" pitchFamily="2" charset="2"/>
              <a:buNone/>
              <a:defRPr/>
            </a:pPr>
            <a:endParaRPr lang="en-US" sz="2000">
              <a:solidFill>
                <a:schemeClr val="accent2"/>
              </a:solidFill>
              <a:effectLst>
                <a:outerShdw blurRad="38100" dist="38100" dir="2700000" algn="tl">
                  <a:srgbClr val="FFFFFF"/>
                </a:outerShdw>
              </a:effectLst>
            </a:endParaRPr>
          </a:p>
        </p:txBody>
      </p:sp>
      <p:pic>
        <p:nvPicPr>
          <p:cNvPr id="1638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505200"/>
            <a:ext cx="5867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body" idx="1"/>
          </p:nvPr>
        </p:nvSpPr>
        <p:spPr>
          <a:xfrm>
            <a:off x="457200" y="228600"/>
            <a:ext cx="8229600" cy="5897563"/>
          </a:xfrm>
        </p:spPr>
        <p:txBody>
          <a:bodyPr/>
          <a:lstStyle/>
          <a:p>
            <a:r>
              <a:rPr lang="en-US" smtClean="0"/>
              <a:t>You can now complete this question.</a:t>
            </a:r>
          </a:p>
        </p:txBody>
      </p:sp>
      <p:pic>
        <p:nvPicPr>
          <p:cNvPr id="16896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85344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body" idx="1"/>
          </p:nvPr>
        </p:nvSpPr>
        <p:spPr>
          <a:xfrm>
            <a:off x="457200" y="228600"/>
            <a:ext cx="8229600" cy="5897563"/>
          </a:xfrm>
        </p:spPr>
        <p:txBody>
          <a:bodyPr/>
          <a:lstStyle/>
          <a:p>
            <a:r>
              <a:rPr lang="en-US" smtClean="0"/>
              <a:t>You can now complete this question.</a:t>
            </a:r>
          </a:p>
        </p:txBody>
      </p:sp>
      <p:pic>
        <p:nvPicPr>
          <p:cNvPr id="1699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85344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88" name="Picture 5" descr="I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590800"/>
            <a:ext cx="129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body" idx="1"/>
          </p:nvPr>
        </p:nvSpPr>
        <p:spPr>
          <a:xfrm>
            <a:off x="457200" y="228600"/>
            <a:ext cx="8229600" cy="5897563"/>
          </a:xfrm>
        </p:spPr>
        <p:txBody>
          <a:bodyPr/>
          <a:lstStyle/>
          <a:p>
            <a:r>
              <a:rPr lang="en-US" smtClean="0"/>
              <a:t>You can now complete this question.</a:t>
            </a:r>
          </a:p>
        </p:txBody>
      </p:sp>
      <p:pic>
        <p:nvPicPr>
          <p:cNvPr id="1710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85344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12" name="Picture 5" descr="I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590800"/>
            <a:ext cx="129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171013" name="Picture 5" descr="microd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886200"/>
            <a:ext cx="1295400" cy="795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body" idx="1"/>
          </p:nvPr>
        </p:nvSpPr>
        <p:spPr>
          <a:xfrm>
            <a:off x="457200" y="228600"/>
            <a:ext cx="8229600" cy="5897563"/>
          </a:xfrm>
        </p:spPr>
        <p:txBody>
          <a:bodyPr/>
          <a:lstStyle/>
          <a:p>
            <a:r>
              <a:rPr lang="en-US" smtClean="0"/>
              <a:t>You can now complete this question.</a:t>
            </a:r>
          </a:p>
        </p:txBody>
      </p:sp>
      <p:pic>
        <p:nvPicPr>
          <p:cNvPr id="1720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85344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36" name="Picture 5" descr="I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590800"/>
            <a:ext cx="129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172037" name="Picture 5" descr="microd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886200"/>
            <a:ext cx="1295400" cy="795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2038" name="Picture 5" descr="Ancient_Fossil_Bacteria_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5029200"/>
            <a:ext cx="1295400"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body" idx="1"/>
          </p:nvPr>
        </p:nvSpPr>
        <p:spPr>
          <a:xfrm>
            <a:off x="457200" y="304800"/>
            <a:ext cx="8229600" cy="5821363"/>
          </a:xfrm>
        </p:spPr>
        <p:txBody>
          <a:bodyPr/>
          <a:lstStyle/>
          <a:p>
            <a:r>
              <a:rPr lang="en-US" smtClean="0"/>
              <a:t>How many neck bones (vertebrae) does a giraffe and human have?</a:t>
            </a:r>
          </a:p>
        </p:txBody>
      </p:sp>
      <p:pic>
        <p:nvPicPr>
          <p:cNvPr id="173059" name="Picture 3" descr="http://www.cuteheaven.com/wp-content/uploads/2010/11/giraf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4267200" cy="5162550"/>
          </a:xfrm>
          <a:prstGeom prst="rect">
            <a:avLst/>
          </a:prstGeom>
          <a:noFill/>
          <a:ln w="5715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173060" name="Picture 4" descr="http://villageclubs.com/wp-content/uploads/2012/03/mycal-head-shot-0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524000"/>
            <a:ext cx="4267200" cy="5181600"/>
          </a:xfrm>
          <a:prstGeom prst="rect">
            <a:avLst/>
          </a:prstGeom>
          <a:noFill/>
          <a:ln w="381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body" idx="1"/>
          </p:nvPr>
        </p:nvSpPr>
        <p:spPr>
          <a:xfrm>
            <a:off x="457200" y="304800"/>
            <a:ext cx="8229600" cy="5821363"/>
          </a:xfrm>
        </p:spPr>
        <p:txBody>
          <a:bodyPr/>
          <a:lstStyle/>
          <a:p>
            <a:r>
              <a:rPr lang="en-US" smtClean="0"/>
              <a:t>How many neck bones (vertebrae) does a giraffe and human have?</a:t>
            </a:r>
          </a:p>
        </p:txBody>
      </p:sp>
      <p:pic>
        <p:nvPicPr>
          <p:cNvPr id="174083" name="Picture 3" descr="http://www.cuteheaven.com/wp-content/uploads/2010/11/giraf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4267200" cy="5162550"/>
          </a:xfrm>
          <a:prstGeom prst="rect">
            <a:avLst/>
          </a:prstGeom>
          <a:noFill/>
          <a:ln w="571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174084" name="Picture 4" descr="http://villageclubs.com/wp-content/uploads/2012/03/mycal-head-shot-0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524000"/>
            <a:ext cx="4267200" cy="5181600"/>
          </a:xfrm>
          <a:prstGeom prst="rect">
            <a:avLst/>
          </a:prstGeom>
          <a:noFill/>
          <a:ln w="571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body" idx="1"/>
          </p:nvPr>
        </p:nvSpPr>
        <p:spPr>
          <a:xfrm>
            <a:off x="457200" y="304800"/>
            <a:ext cx="8229600" cy="5821363"/>
          </a:xfrm>
        </p:spPr>
        <p:txBody>
          <a:bodyPr/>
          <a:lstStyle/>
          <a:p>
            <a:r>
              <a:rPr lang="en-US" smtClean="0"/>
              <a:t>How many neck bones (vertebrae) does a giraffe and human have?</a:t>
            </a:r>
          </a:p>
        </p:txBody>
      </p:sp>
      <p:pic>
        <p:nvPicPr>
          <p:cNvPr id="175107" name="Picture 3" descr="http://www.cuteheaven.com/wp-content/uploads/2010/11/giraf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4267200" cy="5162550"/>
          </a:xfrm>
          <a:prstGeom prst="rect">
            <a:avLst/>
          </a:prstGeom>
          <a:noFill/>
          <a:ln w="5715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175108" name="Picture 4" descr="http://villageclubs.com/wp-content/uploads/2012/03/mycal-head-shot-0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524000"/>
            <a:ext cx="4267200" cy="5181600"/>
          </a:xfrm>
          <a:prstGeom prst="rect">
            <a:avLst/>
          </a:prstGeom>
          <a:noFill/>
          <a:ln w="5715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175109" name="WordArt 5"/>
          <p:cNvSpPr>
            <a:spLocks noChangeArrowheads="1" noChangeShapeType="1" noTextEdit="1"/>
          </p:cNvSpPr>
          <p:nvPr/>
        </p:nvSpPr>
        <p:spPr bwMode="auto">
          <a:xfrm>
            <a:off x="3657600" y="2133600"/>
            <a:ext cx="2057400" cy="3276600"/>
          </a:xfrm>
          <a:prstGeom prst="rect">
            <a:avLst/>
          </a:prstGeom>
        </p:spPr>
        <p:txBody>
          <a:bodyPr wrap="none" fromWordArt="1">
            <a:prstTxWarp prst="textPlain">
              <a:avLst>
                <a:gd name="adj" fmla="val 50000"/>
              </a:avLst>
            </a:prstTxWarp>
          </a:bodyPr>
          <a:lstStyle/>
          <a:p>
            <a:pPr algn="ctr"/>
            <a:r>
              <a:rPr lang="en-US" sz="3600" kern="10">
                <a:ln w="57150">
                  <a:solidFill>
                    <a:srgbClr val="000000"/>
                  </a:solidFill>
                  <a:round/>
                  <a:headEnd/>
                  <a:tailEnd/>
                </a:ln>
                <a:solidFill>
                  <a:srgbClr val="FFFFFF"/>
                </a:solidFill>
                <a:latin typeface="Arial Black"/>
              </a:rPr>
              <a:t>7</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body" idx="1"/>
          </p:nvPr>
        </p:nvSpPr>
        <p:spPr>
          <a:xfrm>
            <a:off x="457200" y="304800"/>
            <a:ext cx="8229600" cy="5821363"/>
          </a:xfrm>
        </p:spPr>
        <p:txBody>
          <a:bodyPr/>
          <a:lstStyle/>
          <a:p>
            <a:r>
              <a:rPr lang="en-US" smtClean="0"/>
              <a:t>How many neck bones (vertebrae) does a giraffe and human have?</a:t>
            </a:r>
          </a:p>
        </p:txBody>
      </p:sp>
      <p:pic>
        <p:nvPicPr>
          <p:cNvPr id="176131" name="Picture 3" descr="http://diagnosisneckpain.com/wp-content/uploads/2012/04/neck-x-r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524000"/>
            <a:ext cx="4343400" cy="5181600"/>
          </a:xfrm>
          <a:prstGeom prst="rect">
            <a:avLst/>
          </a:prstGeom>
          <a:noFill/>
          <a:ln w="5715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176132" name="Picture 4" descr="http://upload.wikimedia.org/wikipedia/commons/thumb/1/1f/Giraffe_skeleton.jpg/220px-Giraffe_skelet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4191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3" name="WordArt 5"/>
          <p:cNvSpPr>
            <a:spLocks noChangeArrowheads="1" noChangeShapeType="1" noTextEdit="1"/>
          </p:cNvSpPr>
          <p:nvPr/>
        </p:nvSpPr>
        <p:spPr bwMode="auto">
          <a:xfrm>
            <a:off x="3657600" y="2133600"/>
            <a:ext cx="2057400" cy="3276600"/>
          </a:xfrm>
          <a:prstGeom prst="rect">
            <a:avLst/>
          </a:prstGeom>
        </p:spPr>
        <p:txBody>
          <a:bodyPr wrap="none" fromWordArt="1">
            <a:prstTxWarp prst="textPlain">
              <a:avLst>
                <a:gd name="adj" fmla="val 50000"/>
              </a:avLst>
            </a:prstTxWarp>
          </a:bodyPr>
          <a:lstStyle/>
          <a:p>
            <a:pPr algn="ctr"/>
            <a:r>
              <a:rPr lang="en-US" sz="3600" kern="10">
                <a:ln w="57150">
                  <a:solidFill>
                    <a:srgbClr val="000000"/>
                  </a:solidFill>
                  <a:round/>
                  <a:headEnd/>
                  <a:tailEnd/>
                </a:ln>
                <a:solidFill>
                  <a:srgbClr val="FFFFFF"/>
                </a:solidFill>
                <a:latin typeface="Arial Black"/>
              </a:rPr>
              <a:t>7</a:t>
            </a: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body" idx="1"/>
          </p:nvPr>
        </p:nvSpPr>
        <p:spPr>
          <a:xfrm>
            <a:off x="457200" y="304800"/>
            <a:ext cx="8229600" cy="5821363"/>
          </a:xfrm>
        </p:spPr>
        <p:txBody>
          <a:bodyPr/>
          <a:lstStyle/>
          <a:p>
            <a:r>
              <a:rPr lang="en-US" smtClean="0"/>
              <a:t>How many neck bones (vertebrae) does a giraffe and human have?</a:t>
            </a:r>
          </a:p>
        </p:txBody>
      </p:sp>
      <p:pic>
        <p:nvPicPr>
          <p:cNvPr id="177155" name="Picture 3" descr="http://diagnosisneckpain.com/wp-content/uploads/2012/04/neck-x-r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524000"/>
            <a:ext cx="4343400" cy="5181600"/>
          </a:xfrm>
          <a:prstGeom prst="rect">
            <a:avLst/>
          </a:prstGeom>
          <a:noFill/>
          <a:ln w="5715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177156" name="Picture 4" descr="http://upload.wikimedia.org/wikipedia/commons/thumb/1/1f/Giraffe_skeleton.jpg/220px-Giraffe_skelet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4191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7" name="WordArt 5"/>
          <p:cNvSpPr>
            <a:spLocks noChangeArrowheads="1" noChangeShapeType="1" noTextEdit="1"/>
          </p:cNvSpPr>
          <p:nvPr/>
        </p:nvSpPr>
        <p:spPr bwMode="auto">
          <a:xfrm>
            <a:off x="3657600" y="2133600"/>
            <a:ext cx="2057400" cy="3276600"/>
          </a:xfrm>
          <a:prstGeom prst="rect">
            <a:avLst/>
          </a:prstGeom>
        </p:spPr>
        <p:txBody>
          <a:bodyPr wrap="none" fromWordArt="1">
            <a:prstTxWarp prst="textPlain">
              <a:avLst>
                <a:gd name="adj" fmla="val 50000"/>
              </a:avLst>
            </a:prstTxWarp>
          </a:bodyPr>
          <a:lstStyle/>
          <a:p>
            <a:pPr algn="ctr"/>
            <a:r>
              <a:rPr lang="en-US" sz="3600" kern="10">
                <a:ln w="57150">
                  <a:solidFill>
                    <a:srgbClr val="000000"/>
                  </a:solidFill>
                  <a:round/>
                  <a:headEnd/>
                  <a:tailEnd/>
                </a:ln>
                <a:solidFill>
                  <a:srgbClr val="FFFFFF"/>
                </a:solidFill>
                <a:latin typeface="Arial Black"/>
              </a:rPr>
              <a:t>7</a:t>
            </a:r>
          </a:p>
        </p:txBody>
      </p:sp>
      <p:sp>
        <p:nvSpPr>
          <p:cNvPr id="177158" name="WordArt 6"/>
          <p:cNvSpPr>
            <a:spLocks noChangeArrowheads="1" noChangeShapeType="1" noTextEdit="1"/>
          </p:cNvSpPr>
          <p:nvPr/>
        </p:nvSpPr>
        <p:spPr bwMode="auto">
          <a:xfrm>
            <a:off x="1524000" y="1524000"/>
            <a:ext cx="2133600" cy="457200"/>
          </a:xfrm>
          <a:prstGeom prst="rect">
            <a:avLst/>
          </a:prstGeom>
        </p:spPr>
        <p:txBody>
          <a:bodyPr wrap="none" fromWordArt="1">
            <a:prstTxWarp prst="textPlain">
              <a:avLst>
                <a:gd name="adj" fmla="val 50000"/>
              </a:avLst>
            </a:prstTxWarp>
          </a:bodyPr>
          <a:lstStyle/>
          <a:p>
            <a:pPr algn="ctr"/>
            <a:r>
              <a:rPr lang="en-US" sz="3600" kern="10" spc="720">
                <a:ln w="9525">
                  <a:solidFill>
                    <a:schemeClr val="hlink"/>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They are </a:t>
            </a:r>
          </a:p>
          <a:p>
            <a:pPr algn="ctr"/>
            <a:r>
              <a:rPr lang="en-US" sz="3600" kern="10" spc="720">
                <a:ln w="9525">
                  <a:solidFill>
                    <a:schemeClr val="hlink"/>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just longer...</a:t>
            </a: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3843" name="Rectangle 3"/>
          <p:cNvSpPr>
            <a:spLocks noGrp="1" noChangeArrowheads="1"/>
          </p:cNvSpPr>
          <p:nvPr>
            <p:ph type="body" idx="4294967295"/>
          </p:nvPr>
        </p:nvSpPr>
        <p:spPr>
          <a:xfrm>
            <a:off x="457200" y="304800"/>
            <a:ext cx="8229600" cy="5826125"/>
          </a:xfrm>
        </p:spPr>
        <p:txBody>
          <a:bodyPr/>
          <a:lstStyle/>
          <a:p>
            <a:pPr eaLnBrk="1" hangingPunct="1">
              <a:defRPr/>
            </a:pPr>
            <a:r>
              <a:rPr lang="en-US" smtClean="0"/>
              <a:t>Evidence of Evolution</a:t>
            </a:r>
          </a:p>
          <a:p>
            <a:pPr eaLnBrk="1" hangingPunct="1">
              <a:defRPr/>
            </a:pPr>
            <a:r>
              <a:rPr lang="en-US" sz="2800" smtClean="0">
                <a:solidFill>
                  <a:srgbClr val="808080"/>
                </a:solidFill>
              </a:rPr>
              <a:t>The fossil record of changes in plants and animals over millions of years.</a:t>
            </a:r>
          </a:p>
          <a:p>
            <a:pPr lvl="2" eaLnBrk="1" hangingPunct="1">
              <a:defRPr/>
            </a:pPr>
            <a:r>
              <a:rPr lang="en-US" smtClean="0">
                <a:solidFill>
                  <a:srgbClr val="808080"/>
                </a:solidFill>
              </a:rPr>
              <a:t>From simple to more complicated.</a:t>
            </a:r>
          </a:p>
          <a:p>
            <a:pPr lvl="1" eaLnBrk="1" hangingPunct="1">
              <a:defRPr/>
            </a:pPr>
            <a:r>
              <a:rPr lang="en-US" smtClean="0"/>
              <a:t>-</a:t>
            </a:r>
          </a:p>
          <a:p>
            <a:pPr lvl="1" eaLnBrk="1" hangingPunct="1">
              <a:defRPr/>
            </a:pPr>
            <a:r>
              <a:rPr lang="en-US" smtClean="0"/>
              <a:t>-</a:t>
            </a:r>
          </a:p>
          <a:p>
            <a:pPr lvl="1" eaLnBrk="1" hangingPunct="1">
              <a:defRPr/>
            </a:pPr>
            <a:r>
              <a:rPr lang="en-US" smtClean="0"/>
              <a:t>-</a:t>
            </a:r>
          </a:p>
          <a:p>
            <a:pPr lvl="1" eaLnBrk="1" hangingPunct="1">
              <a:defRPr/>
            </a:pPr>
            <a:endParaRPr lang="en-US" smtClean="0"/>
          </a:p>
        </p:txBody>
      </p:sp>
      <p:pic>
        <p:nvPicPr>
          <p:cNvPr id="178179" name="Picture 4" descr="A001_grass_hopper_excell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505200"/>
            <a:ext cx="8686800" cy="312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37380"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endParaRPr>
          </a:p>
        </p:txBody>
      </p:sp>
      <p:sp>
        <p:nvSpPr>
          <p:cNvPr id="178181" name="Rectangle 5"/>
          <p:cNvSpPr>
            <a:spLocks noChangeArrowheads="1"/>
          </p:cNvSpPr>
          <p:nvPr/>
        </p:nvSpPr>
        <p:spPr bwMode="auto">
          <a:xfrm>
            <a:off x="1524000" y="2286000"/>
            <a:ext cx="46482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8182" name="Text Box 6"/>
          <p:cNvSpPr txBox="1">
            <a:spLocks noChangeArrowheads="1"/>
          </p:cNvSpPr>
          <p:nvPr/>
        </p:nvSpPr>
        <p:spPr bwMode="auto">
          <a:xfrm>
            <a:off x="1752600" y="2286000"/>
            <a:ext cx="297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spcBef>
                <a:spcPct val="50000"/>
              </a:spcBef>
            </a:pPr>
            <a:r>
              <a:rPr lang="en-US" sz="2800"/>
              <a:t>Next notes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4294967295"/>
          </p:nvPr>
        </p:nvSpPr>
        <p:spPr>
          <a:xfrm>
            <a:off x="457200" y="304800"/>
            <a:ext cx="8229600" cy="5821363"/>
          </a:xfrm>
        </p:spPr>
        <p:txBody>
          <a:bodyPr/>
          <a:lstStyle/>
          <a:p>
            <a:r>
              <a:rPr lang="en-US" smtClean="0">
                <a:solidFill>
                  <a:srgbClr val="333333"/>
                </a:solidFill>
              </a:rPr>
              <a:t>RED SLIDE: These are notes that are very important and should be recorded in your science journal.</a:t>
            </a:r>
          </a:p>
          <a:p>
            <a:r>
              <a:rPr lang="en-US" smtClean="0">
                <a:solidFill>
                  <a:srgbClr val="B2B2B2"/>
                </a:solidFill>
              </a:rPr>
              <a:t>BLACK SLIDE:</a:t>
            </a:r>
            <a:r>
              <a:rPr lang="en-US" smtClean="0"/>
              <a:t> Pay attention, follow directions, complete projects as described  and answer required questions neatly.</a:t>
            </a:r>
          </a:p>
        </p:txBody>
      </p:sp>
      <p:sp>
        <p:nvSpPr>
          <p:cNvPr id="17411" name="Rectangle 4"/>
          <p:cNvSpPr>
            <a:spLocks noChangeArrowheads="1"/>
          </p:cNvSpPr>
          <p:nvPr/>
        </p:nvSpPr>
        <p:spPr bwMode="auto">
          <a:xfrm>
            <a:off x="304800" y="3581400"/>
            <a:ext cx="4038600" cy="2971800"/>
          </a:xfrm>
          <a:prstGeom prst="rect">
            <a:avLst/>
          </a:prstGeom>
          <a:solidFill>
            <a:srgbClr val="333333"/>
          </a:solidFill>
          <a:ln w="9525" algn="ctr">
            <a:solidFill>
              <a:schemeClr val="tx1"/>
            </a:solidFill>
            <a:miter lim="800000"/>
            <a:headEnd/>
            <a:tailEnd/>
          </a:ln>
        </p:spPr>
        <p:txBody>
          <a:bodyPr wrap="none" anchor="ctr"/>
          <a:lstStyle/>
          <a:p>
            <a:pPr eaLnBrk="1" hangingPunct="1"/>
            <a:endParaRPr lang="en-US" sz="3200"/>
          </a:p>
        </p:txBody>
      </p:sp>
      <p:sp>
        <p:nvSpPr>
          <p:cNvPr id="17412" name="Rectangle 5"/>
          <p:cNvSpPr>
            <a:spLocks noChangeArrowheads="1"/>
          </p:cNvSpPr>
          <p:nvPr/>
        </p:nvSpPr>
        <p:spPr bwMode="auto">
          <a:xfrm>
            <a:off x="4876800" y="3581400"/>
            <a:ext cx="4038600" cy="2971800"/>
          </a:xfrm>
          <a:prstGeom prst="rect">
            <a:avLst/>
          </a:prstGeom>
          <a:solidFill>
            <a:srgbClr val="800000"/>
          </a:solidFill>
          <a:ln w="9525" algn="ctr">
            <a:solidFill>
              <a:schemeClr val="tx1"/>
            </a:solidFill>
            <a:miter lim="800000"/>
            <a:headEnd/>
            <a:tailEnd/>
          </a:ln>
        </p:spPr>
        <p:txBody>
          <a:bodyPr wrap="none" anchor="ctr"/>
          <a:lstStyle/>
          <a:p>
            <a:pPr eaLnBrk="1" hangingPunct="1"/>
            <a:endParaRPr lang="en-US" sz="3200"/>
          </a:p>
        </p:txBody>
      </p:sp>
      <p:sp>
        <p:nvSpPr>
          <p:cNvPr id="17413"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1" hangingPunct="1"/>
            <a:r>
              <a:rPr lang="en-US" sz="800" b="1">
                <a:latin typeface="Verdana" pitchFamily="34" charset="0"/>
              </a:rPr>
              <a:t>Copyright © 2010 Ryan P. Murphy</a:t>
            </a:r>
            <a:endParaRPr lang="en-US" sz="3200"/>
          </a:p>
        </p:txBody>
      </p:sp>
      <p:pic>
        <p:nvPicPr>
          <p:cNvPr id="1741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581400"/>
            <a:ext cx="4038600" cy="297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15" name="Rectangle 8"/>
          <p:cNvSpPr>
            <a:spLocks noChangeArrowheads="1"/>
          </p:cNvSpPr>
          <p:nvPr/>
        </p:nvSpPr>
        <p:spPr bwMode="auto">
          <a:xfrm>
            <a:off x="533400" y="3810000"/>
            <a:ext cx="3505200" cy="2438400"/>
          </a:xfrm>
          <a:prstGeom prst="rect">
            <a:avLst/>
          </a:prstGeom>
          <a:solidFill>
            <a:schemeClr val="bg1"/>
          </a:solidFill>
          <a:ln w="9525">
            <a:solidFill>
              <a:srgbClr val="808080"/>
            </a:solidFill>
            <a:miter lim="800000"/>
            <a:headEnd/>
            <a:tailEnd/>
          </a:ln>
        </p:spPr>
        <p:txBody>
          <a:bodyPr wrap="none" anchor="ctr"/>
          <a:lstStyle/>
          <a:p>
            <a:pPr eaLnBrk="1" hangingPunct="1"/>
            <a:endParaRPr lang="en-US" sz="320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9187" name="Rectangle 3"/>
          <p:cNvSpPr>
            <a:spLocks noGrp="1" noChangeArrowheads="1"/>
          </p:cNvSpPr>
          <p:nvPr>
            <p:ph type="body" idx="1"/>
          </p:nvPr>
        </p:nvSpPr>
        <p:spPr>
          <a:xfrm>
            <a:off x="228600" y="152400"/>
            <a:ext cx="8763000" cy="5978525"/>
          </a:xfrm>
        </p:spPr>
        <p:txBody>
          <a:bodyPr/>
          <a:lstStyle/>
          <a:p>
            <a:pPr eaLnBrk="1" hangingPunct="1">
              <a:defRPr/>
            </a:pPr>
            <a:r>
              <a:rPr lang="en-US" dirty="0" smtClean="0"/>
              <a:t>Chemical and anatomical similarities of related life forms.</a:t>
            </a:r>
          </a:p>
        </p:txBody>
      </p:sp>
      <p:pic>
        <p:nvPicPr>
          <p:cNvPr id="179203" name="Picture 9" descr="078%20Different%20land%20animals%2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8763000" cy="52578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861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endParaRPr>
          </a:p>
        </p:txBody>
      </p:sp>
      <p:pic>
        <p:nvPicPr>
          <p:cNvPr id="17920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8763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9187" name="Rectangle 3"/>
          <p:cNvSpPr>
            <a:spLocks noGrp="1" noChangeArrowheads="1"/>
          </p:cNvSpPr>
          <p:nvPr>
            <p:ph type="body" idx="4294967295"/>
          </p:nvPr>
        </p:nvSpPr>
        <p:spPr>
          <a:xfrm>
            <a:off x="228600" y="152400"/>
            <a:ext cx="8763000" cy="5978525"/>
          </a:xfrm>
        </p:spPr>
        <p:txBody>
          <a:bodyPr/>
          <a:lstStyle/>
          <a:p>
            <a:pPr eaLnBrk="1" hangingPunct="1">
              <a:defRPr/>
            </a:pPr>
            <a:r>
              <a:rPr lang="en-US" smtClean="0"/>
              <a:t>Chemical and anatomical similarities of related life forms.</a:t>
            </a:r>
          </a:p>
        </p:txBody>
      </p:sp>
      <p:pic>
        <p:nvPicPr>
          <p:cNvPr id="180227" name="Picture 9" descr="078%20Different%20land%20animals%2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8763000" cy="52578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638404"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endParaRPr>
          </a:p>
        </p:txBody>
      </p:sp>
      <p:pic>
        <p:nvPicPr>
          <p:cNvPr id="1802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8763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30" name="Oval 6"/>
          <p:cNvSpPr>
            <a:spLocks noChangeArrowheads="1"/>
          </p:cNvSpPr>
          <p:nvPr/>
        </p:nvSpPr>
        <p:spPr bwMode="auto">
          <a:xfrm>
            <a:off x="6324600" y="1295400"/>
            <a:ext cx="2819400" cy="2362200"/>
          </a:xfrm>
          <a:prstGeom prst="ellipse">
            <a:avLst/>
          </a:prstGeom>
          <a:noFill/>
          <a:ln w="762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9187" name="Rectangle 3"/>
          <p:cNvSpPr>
            <a:spLocks noGrp="1" noChangeArrowheads="1"/>
          </p:cNvSpPr>
          <p:nvPr>
            <p:ph type="body" idx="4294967295"/>
          </p:nvPr>
        </p:nvSpPr>
        <p:spPr>
          <a:xfrm>
            <a:off x="228600" y="152400"/>
            <a:ext cx="8763000" cy="5978525"/>
          </a:xfrm>
        </p:spPr>
        <p:txBody>
          <a:bodyPr/>
          <a:lstStyle/>
          <a:p>
            <a:pPr eaLnBrk="1" hangingPunct="1">
              <a:defRPr/>
            </a:pPr>
            <a:r>
              <a:rPr lang="en-US" smtClean="0"/>
              <a:t>Chemical and anatomical similarities of related life forms.</a:t>
            </a:r>
          </a:p>
        </p:txBody>
      </p:sp>
      <p:pic>
        <p:nvPicPr>
          <p:cNvPr id="181251" name="Picture 9" descr="078%20Different%20land%20animals%2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8763000" cy="52578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63942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body" idx="1"/>
          </p:nvPr>
        </p:nvSpPr>
        <p:spPr>
          <a:xfrm>
            <a:off x="457200" y="228600"/>
            <a:ext cx="8229600" cy="5897563"/>
          </a:xfrm>
        </p:spPr>
        <p:txBody>
          <a:bodyPr/>
          <a:lstStyle/>
          <a:p>
            <a:r>
              <a:rPr lang="en-US" smtClean="0"/>
              <a:t>Evolution Available Sheet that follows slideshow for classwork.</a:t>
            </a:r>
          </a:p>
        </p:txBody>
      </p:sp>
      <p:pic>
        <p:nvPicPr>
          <p:cNvPr id="1822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4343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371600"/>
            <a:ext cx="4267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77" name="Rectangle 5"/>
          <p:cNvSpPr>
            <a:spLocks noChangeArrowheads="1"/>
          </p:cNvSpPr>
          <p:nvPr/>
        </p:nvSpPr>
        <p:spPr bwMode="auto">
          <a:xfrm>
            <a:off x="381000" y="2590800"/>
            <a:ext cx="3886200" cy="2057400"/>
          </a:xfrm>
          <a:prstGeom prst="rect">
            <a:avLst/>
          </a:prstGeom>
          <a:gradFill rotWithShape="1">
            <a:gsLst>
              <a:gs pos="0">
                <a:srgbClr val="FF99FF">
                  <a:alpha val="40999"/>
                </a:srgbClr>
              </a:gs>
              <a:gs pos="100000">
                <a:srgbClr val="764776">
                  <a:alpha val="32999"/>
                </a:srgbClr>
              </a:gs>
            </a:gsLst>
            <a:lin ang="5400000" scaled="1"/>
          </a:gra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3"/>
          <p:cNvSpPr>
            <a:spLocks noGrp="1" noChangeArrowheads="1"/>
          </p:cNvSpPr>
          <p:nvPr>
            <p:ph type="body" idx="1"/>
          </p:nvPr>
        </p:nvSpPr>
        <p:spPr>
          <a:xfrm>
            <a:off x="228600" y="152400"/>
            <a:ext cx="8763000" cy="5978525"/>
          </a:xfrm>
        </p:spPr>
        <p:txBody>
          <a:bodyPr/>
          <a:lstStyle/>
          <a:p>
            <a:pPr eaLnBrk="1" hangingPunct="1"/>
            <a:r>
              <a:rPr lang="en-US" smtClean="0">
                <a:solidFill>
                  <a:srgbClr val="3366FF"/>
                </a:solidFill>
              </a:rPr>
              <a:t>How are these life forms similar in their structure and composition?</a:t>
            </a:r>
          </a:p>
          <a:p>
            <a:pPr lvl="1" eaLnBrk="1" hangingPunct="1"/>
            <a:r>
              <a:rPr lang="en-US" smtClean="0">
                <a:solidFill>
                  <a:srgbClr val="FF66FF"/>
                </a:solidFill>
              </a:rPr>
              <a:t>Each student must pick one, or teacher will assign.</a:t>
            </a:r>
          </a:p>
        </p:txBody>
      </p:sp>
      <p:pic>
        <p:nvPicPr>
          <p:cNvPr id="183299" name="Picture 5" descr="anim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8763000" cy="527685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69639"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99788" name="Group 12"/>
          <p:cNvGraphicFramePr>
            <a:graphicFrameLocks noGrp="1"/>
          </p:cNvGraphicFramePr>
          <p:nvPr>
            <p:ph idx="1"/>
          </p:nvPr>
        </p:nvGraphicFramePr>
        <p:xfrm>
          <a:off x="457200" y="304800"/>
          <a:ext cx="8229600" cy="5821363"/>
        </p:xfrm>
        <a:graphic>
          <a:graphicData uri="http://schemas.openxmlformats.org/drawingml/2006/table">
            <a:tbl>
              <a:tblPr/>
              <a:tblGrid>
                <a:gridCol w="4114800"/>
                <a:gridCol w="4114800"/>
              </a:tblGrid>
              <a:tr h="5821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They all have…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Some have…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0669" name="Rectangle 1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C0C0C0"/>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99788" name="Group 12"/>
          <p:cNvGraphicFramePr>
            <a:graphicFrameLocks noGrp="1"/>
          </p:cNvGraphicFramePr>
          <p:nvPr>
            <p:ph type="tbl" idx="1"/>
          </p:nvPr>
        </p:nvGraphicFramePr>
        <p:xfrm>
          <a:off x="457200" y="304800"/>
          <a:ext cx="8229600" cy="5821363"/>
        </p:xfrm>
        <a:graphic>
          <a:graphicData uri="http://schemas.openxmlformats.org/drawingml/2006/table">
            <a:tbl>
              <a:tblPr/>
              <a:tblGrid>
                <a:gridCol w="4114800"/>
                <a:gridCol w="4114800"/>
              </a:tblGrid>
              <a:tr h="5821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They all have…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Some have…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0669" name="Rectangle 1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C0C0C0"/>
                </a:outerShdw>
              </a:effectLst>
            </a:endParaRPr>
          </a:p>
        </p:txBody>
      </p:sp>
      <p:sp>
        <p:nvSpPr>
          <p:cNvPr id="185355" name="TextBox 3"/>
          <p:cNvSpPr txBox="1">
            <a:spLocks noChangeArrowheads="1"/>
          </p:cNvSpPr>
          <p:nvPr/>
        </p:nvSpPr>
        <p:spPr bwMode="auto">
          <a:xfrm>
            <a:off x="609600" y="990600"/>
            <a:ext cx="36576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r>
              <a:rPr lang="en-US" sz="2400"/>
              <a:t>Eyes, Nose, Ears, Mouth</a:t>
            </a:r>
          </a:p>
          <a:p>
            <a:endParaRPr lang="en-US" sz="2400"/>
          </a:p>
          <a:p>
            <a:r>
              <a:rPr lang="en-US" sz="2400"/>
              <a:t>Warmbloodedness</a:t>
            </a:r>
          </a:p>
          <a:p>
            <a:endParaRPr lang="en-US" sz="2400"/>
          </a:p>
          <a:p>
            <a:r>
              <a:rPr lang="en-US" sz="2400"/>
              <a:t>Heart, Lungs, Organs</a:t>
            </a:r>
          </a:p>
          <a:p>
            <a:endParaRPr lang="en-US" sz="2400"/>
          </a:p>
          <a:p>
            <a:r>
              <a:rPr lang="en-US" sz="2400"/>
              <a:t>Eat Food, </a:t>
            </a:r>
          </a:p>
          <a:p>
            <a:endParaRPr lang="en-US" sz="2400"/>
          </a:p>
          <a:p>
            <a:r>
              <a:rPr lang="en-US" sz="2400"/>
              <a:t>Move </a:t>
            </a:r>
          </a:p>
          <a:p>
            <a:endParaRPr lang="en-US" sz="2400"/>
          </a:p>
          <a:p>
            <a:r>
              <a:rPr lang="en-US" sz="2400"/>
              <a:t>Tetrapods (four limbs)</a:t>
            </a:r>
          </a:p>
          <a:p>
            <a:r>
              <a:rPr lang="en-US" sz="2400"/>
              <a:t>Walrus has lost limbs.</a:t>
            </a:r>
          </a:p>
          <a:p>
            <a:endParaRPr lang="en-US" sz="2400"/>
          </a:p>
          <a:p>
            <a:endParaRPr lang="en-US" sz="240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99788" name="Group 12"/>
          <p:cNvGraphicFramePr>
            <a:graphicFrameLocks noGrp="1"/>
          </p:cNvGraphicFramePr>
          <p:nvPr>
            <p:ph type="tbl" idx="1"/>
          </p:nvPr>
        </p:nvGraphicFramePr>
        <p:xfrm>
          <a:off x="457200" y="304800"/>
          <a:ext cx="8229600" cy="5821363"/>
        </p:xfrm>
        <a:graphic>
          <a:graphicData uri="http://schemas.openxmlformats.org/drawingml/2006/table">
            <a:tbl>
              <a:tblPr/>
              <a:tblGrid>
                <a:gridCol w="4114800"/>
                <a:gridCol w="4114800"/>
              </a:tblGrid>
              <a:tr h="5821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They all have…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Some have…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0669" name="Rectangle 1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C0C0C0"/>
                </a:outerShdw>
              </a:effectLst>
            </a:endParaRPr>
          </a:p>
        </p:txBody>
      </p:sp>
      <p:sp>
        <p:nvSpPr>
          <p:cNvPr id="186379" name="TextBox 3"/>
          <p:cNvSpPr txBox="1">
            <a:spLocks noChangeArrowheads="1"/>
          </p:cNvSpPr>
          <p:nvPr/>
        </p:nvSpPr>
        <p:spPr bwMode="auto">
          <a:xfrm>
            <a:off x="609600" y="990600"/>
            <a:ext cx="36576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r>
              <a:rPr lang="en-US" sz="2400"/>
              <a:t>Eyes, Nose, Ears, Mouth</a:t>
            </a:r>
          </a:p>
          <a:p>
            <a:endParaRPr lang="en-US" sz="2400"/>
          </a:p>
          <a:p>
            <a:r>
              <a:rPr lang="en-US" sz="2400"/>
              <a:t>Warmbloodedness</a:t>
            </a:r>
          </a:p>
          <a:p>
            <a:endParaRPr lang="en-US" sz="2400"/>
          </a:p>
          <a:p>
            <a:r>
              <a:rPr lang="en-US" sz="2400"/>
              <a:t>Heart, Lungs, Organs</a:t>
            </a:r>
          </a:p>
          <a:p>
            <a:endParaRPr lang="en-US" sz="2400"/>
          </a:p>
          <a:p>
            <a:r>
              <a:rPr lang="en-US" sz="2400"/>
              <a:t>Eat Food, </a:t>
            </a:r>
          </a:p>
          <a:p>
            <a:endParaRPr lang="en-US" sz="2400"/>
          </a:p>
          <a:p>
            <a:r>
              <a:rPr lang="en-US" sz="2400"/>
              <a:t>Move </a:t>
            </a:r>
          </a:p>
          <a:p>
            <a:endParaRPr lang="en-US" sz="2400"/>
          </a:p>
          <a:p>
            <a:r>
              <a:rPr lang="en-US" sz="2400"/>
              <a:t>Tetrapods (four limbs)</a:t>
            </a:r>
          </a:p>
          <a:p>
            <a:r>
              <a:rPr lang="en-US" sz="2400"/>
              <a:t>Walrus has lost limbs.</a:t>
            </a:r>
          </a:p>
          <a:p>
            <a:endParaRPr lang="en-US" sz="2400"/>
          </a:p>
          <a:p>
            <a:endParaRPr lang="en-US" sz="2400"/>
          </a:p>
        </p:txBody>
      </p:sp>
      <p:sp>
        <p:nvSpPr>
          <p:cNvPr id="186380" name="TextBox 4"/>
          <p:cNvSpPr txBox="1">
            <a:spLocks noChangeArrowheads="1"/>
          </p:cNvSpPr>
          <p:nvPr/>
        </p:nvSpPr>
        <p:spPr bwMode="auto">
          <a:xfrm>
            <a:off x="4800600" y="990600"/>
            <a:ext cx="34290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r>
              <a:rPr lang="en-US" sz="2400"/>
              <a:t>Teeth,</a:t>
            </a:r>
          </a:p>
          <a:p>
            <a:endParaRPr lang="en-US" sz="2400"/>
          </a:p>
          <a:p>
            <a:r>
              <a:rPr lang="en-US" sz="2400"/>
              <a:t>Fur,</a:t>
            </a:r>
          </a:p>
          <a:p>
            <a:endParaRPr lang="en-US" sz="2400"/>
          </a:p>
          <a:p>
            <a:r>
              <a:rPr lang="en-US" sz="2400"/>
              <a:t>Hoofs,</a:t>
            </a:r>
          </a:p>
          <a:p>
            <a:endParaRPr lang="en-US" sz="2400"/>
          </a:p>
          <a:p>
            <a:r>
              <a:rPr lang="en-US" sz="2400"/>
              <a:t>Smell Glands</a:t>
            </a:r>
          </a:p>
          <a:p>
            <a:endParaRPr lang="en-US" sz="2400"/>
          </a:p>
          <a:p>
            <a:r>
              <a:rPr lang="en-US" sz="2400"/>
              <a:t>Eggs</a:t>
            </a:r>
          </a:p>
          <a:p>
            <a:endParaRPr lang="en-US" sz="2400"/>
          </a:p>
          <a:p>
            <a:r>
              <a:rPr lang="en-US" sz="2400"/>
              <a:t>Live Birth</a:t>
            </a:r>
          </a:p>
          <a:p>
            <a:endParaRPr lang="en-US" sz="2400"/>
          </a:p>
          <a:p>
            <a:endParaRPr lang="en-US" sz="2400"/>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Grp="1" noChangeArrowheads="1"/>
          </p:cNvSpPr>
          <p:nvPr>
            <p:ph type="body" idx="4294967295"/>
          </p:nvPr>
        </p:nvSpPr>
        <p:spPr>
          <a:xfrm>
            <a:off x="457200" y="304800"/>
            <a:ext cx="8077200" cy="5826125"/>
          </a:xfrm>
        </p:spPr>
        <p:txBody>
          <a:bodyPr/>
          <a:lstStyle/>
          <a:p>
            <a:pPr eaLnBrk="1" hangingPunct="1"/>
            <a:r>
              <a:rPr lang="en-US" smtClean="0"/>
              <a:t>How are these life forms similar in their structure and composition?</a:t>
            </a:r>
          </a:p>
        </p:txBody>
      </p:sp>
      <p:pic>
        <p:nvPicPr>
          <p:cNvPr id="187395" name="Picture 5" descr="anim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534400" cy="504825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62976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187397" name="Freeform 7"/>
          <p:cNvSpPr>
            <a:spLocks/>
          </p:cNvSpPr>
          <p:nvPr/>
        </p:nvSpPr>
        <p:spPr bwMode="auto">
          <a:xfrm>
            <a:off x="6499225" y="4092575"/>
            <a:ext cx="2187575" cy="2362200"/>
          </a:xfrm>
          <a:custGeom>
            <a:avLst/>
            <a:gdLst>
              <a:gd name="T0" fmla="*/ 2147483647 w 1378"/>
              <a:gd name="T1" fmla="*/ 0 h 1488"/>
              <a:gd name="T2" fmla="*/ 2147483647 w 1378"/>
              <a:gd name="T3" fmla="*/ 2147483647 h 1488"/>
              <a:gd name="T4" fmla="*/ 2147483647 w 1378"/>
              <a:gd name="T5" fmla="*/ 2147483647 h 1488"/>
              <a:gd name="T6" fmla="*/ 2147483647 w 1378"/>
              <a:gd name="T7" fmla="*/ 2147483647 h 1488"/>
              <a:gd name="T8" fmla="*/ 2147483647 w 1378"/>
              <a:gd name="T9" fmla="*/ 2147483647 h 1488"/>
              <a:gd name="T10" fmla="*/ 2147483647 w 1378"/>
              <a:gd name="T11" fmla="*/ 2147483647 h 1488"/>
              <a:gd name="T12" fmla="*/ 2147483647 w 1378"/>
              <a:gd name="T13" fmla="*/ 2147483647 h 1488"/>
              <a:gd name="T14" fmla="*/ 2147483647 w 1378"/>
              <a:gd name="T15" fmla="*/ 2147483647 h 1488"/>
              <a:gd name="T16" fmla="*/ 2147483647 w 1378"/>
              <a:gd name="T17" fmla="*/ 2147483647 h 1488"/>
              <a:gd name="T18" fmla="*/ 2147483647 w 1378"/>
              <a:gd name="T19" fmla="*/ 2147483647 h 1488"/>
              <a:gd name="T20" fmla="*/ 2147483647 w 1378"/>
              <a:gd name="T21" fmla="*/ 2147483647 h 1488"/>
              <a:gd name="T22" fmla="*/ 2147483647 w 1378"/>
              <a:gd name="T23" fmla="*/ 2147483647 h 1488"/>
              <a:gd name="T24" fmla="*/ 2147483647 w 1378"/>
              <a:gd name="T25" fmla="*/ 2147483647 h 1488"/>
              <a:gd name="T26" fmla="*/ 2147483647 w 1378"/>
              <a:gd name="T27" fmla="*/ 2147483647 h 1488"/>
              <a:gd name="T28" fmla="*/ 2147483647 w 1378"/>
              <a:gd name="T29" fmla="*/ 2147483647 h 1488"/>
              <a:gd name="T30" fmla="*/ 2147483647 w 1378"/>
              <a:gd name="T31" fmla="*/ 2147483647 h 1488"/>
              <a:gd name="T32" fmla="*/ 2147483647 w 1378"/>
              <a:gd name="T33" fmla="*/ 2147483647 h 1488"/>
              <a:gd name="T34" fmla="*/ 2147483647 w 1378"/>
              <a:gd name="T35" fmla="*/ 2147483647 h 1488"/>
              <a:gd name="T36" fmla="*/ 2147483647 w 1378"/>
              <a:gd name="T37" fmla="*/ 2147483647 h 1488"/>
              <a:gd name="T38" fmla="*/ 2147483647 w 1378"/>
              <a:gd name="T39" fmla="*/ 2147483647 h 1488"/>
              <a:gd name="T40" fmla="*/ 2147483647 w 1378"/>
              <a:gd name="T41" fmla="*/ 2147483647 h 1488"/>
              <a:gd name="T42" fmla="*/ 2147483647 w 1378"/>
              <a:gd name="T43" fmla="*/ 2147483647 h 1488"/>
              <a:gd name="T44" fmla="*/ 2147483647 w 1378"/>
              <a:gd name="T45" fmla="*/ 2147483647 h 1488"/>
              <a:gd name="T46" fmla="*/ 2147483647 w 1378"/>
              <a:gd name="T47" fmla="*/ 2147483647 h 1488"/>
              <a:gd name="T48" fmla="*/ 2147483647 w 1378"/>
              <a:gd name="T49" fmla="*/ 2147483647 h 1488"/>
              <a:gd name="T50" fmla="*/ 2147483647 w 1378"/>
              <a:gd name="T51" fmla="*/ 2147483647 h 1488"/>
              <a:gd name="T52" fmla="*/ 2147483647 w 1378"/>
              <a:gd name="T53" fmla="*/ 2147483647 h 1488"/>
              <a:gd name="T54" fmla="*/ 2147483647 w 1378"/>
              <a:gd name="T55" fmla="*/ 2147483647 h 1488"/>
              <a:gd name="T56" fmla="*/ 2147483647 w 1378"/>
              <a:gd name="T57" fmla="*/ 2147483647 h 1488"/>
              <a:gd name="T58" fmla="*/ 2147483647 w 1378"/>
              <a:gd name="T59" fmla="*/ 2147483647 h 1488"/>
              <a:gd name="T60" fmla="*/ 2147483647 w 1378"/>
              <a:gd name="T61" fmla="*/ 2147483647 h 1488"/>
              <a:gd name="T62" fmla="*/ 2147483647 w 1378"/>
              <a:gd name="T63" fmla="*/ 2147483647 h 1488"/>
              <a:gd name="T64" fmla="*/ 2147483647 w 1378"/>
              <a:gd name="T65" fmla="*/ 2147483647 h 1488"/>
              <a:gd name="T66" fmla="*/ 2147483647 w 1378"/>
              <a:gd name="T67" fmla="*/ 0 h 1488"/>
              <a:gd name="T68" fmla="*/ 2147483647 w 1378"/>
              <a:gd name="T69" fmla="*/ 0 h 14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78"/>
              <a:gd name="T106" fmla="*/ 0 h 1488"/>
              <a:gd name="T107" fmla="*/ 1378 w 1378"/>
              <a:gd name="T108" fmla="*/ 1488 h 14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78" h="1488">
                <a:moveTo>
                  <a:pt x="605" y="0"/>
                </a:moveTo>
                <a:cubicBezTo>
                  <a:pt x="467" y="7"/>
                  <a:pt x="495" y="14"/>
                  <a:pt x="395" y="28"/>
                </a:cubicBezTo>
                <a:cubicBezTo>
                  <a:pt x="347" y="44"/>
                  <a:pt x="300" y="75"/>
                  <a:pt x="254" y="98"/>
                </a:cubicBezTo>
                <a:cubicBezTo>
                  <a:pt x="247" y="107"/>
                  <a:pt x="241" y="118"/>
                  <a:pt x="233" y="126"/>
                </a:cubicBezTo>
                <a:cubicBezTo>
                  <a:pt x="227" y="132"/>
                  <a:pt x="217" y="133"/>
                  <a:pt x="212" y="140"/>
                </a:cubicBezTo>
                <a:cubicBezTo>
                  <a:pt x="197" y="159"/>
                  <a:pt x="195" y="211"/>
                  <a:pt x="191" y="232"/>
                </a:cubicBezTo>
                <a:cubicBezTo>
                  <a:pt x="188" y="307"/>
                  <a:pt x="213" y="391"/>
                  <a:pt x="177" y="457"/>
                </a:cubicBezTo>
                <a:cubicBezTo>
                  <a:pt x="169" y="472"/>
                  <a:pt x="158" y="485"/>
                  <a:pt x="149" y="499"/>
                </a:cubicBezTo>
                <a:cubicBezTo>
                  <a:pt x="137" y="518"/>
                  <a:pt x="114" y="555"/>
                  <a:pt x="114" y="555"/>
                </a:cubicBezTo>
                <a:cubicBezTo>
                  <a:pt x="99" y="615"/>
                  <a:pt x="48" y="651"/>
                  <a:pt x="29" y="709"/>
                </a:cubicBezTo>
                <a:cubicBezTo>
                  <a:pt x="33" y="813"/>
                  <a:pt x="0" y="884"/>
                  <a:pt x="64" y="948"/>
                </a:cubicBezTo>
                <a:cubicBezTo>
                  <a:pt x="72" y="979"/>
                  <a:pt x="83" y="985"/>
                  <a:pt x="100" y="1011"/>
                </a:cubicBezTo>
                <a:cubicBezTo>
                  <a:pt x="110" y="1042"/>
                  <a:pt x="125" y="1068"/>
                  <a:pt x="142" y="1096"/>
                </a:cubicBezTo>
                <a:cubicBezTo>
                  <a:pt x="144" y="1143"/>
                  <a:pt x="145" y="1189"/>
                  <a:pt x="149" y="1236"/>
                </a:cubicBezTo>
                <a:cubicBezTo>
                  <a:pt x="158" y="1341"/>
                  <a:pt x="274" y="1381"/>
                  <a:pt x="359" y="1398"/>
                </a:cubicBezTo>
                <a:cubicBezTo>
                  <a:pt x="382" y="1419"/>
                  <a:pt x="407" y="1420"/>
                  <a:pt x="437" y="1426"/>
                </a:cubicBezTo>
                <a:cubicBezTo>
                  <a:pt x="478" y="1488"/>
                  <a:pt x="695" y="1461"/>
                  <a:pt x="704" y="1461"/>
                </a:cubicBezTo>
                <a:cubicBezTo>
                  <a:pt x="803" y="1468"/>
                  <a:pt x="918" y="1486"/>
                  <a:pt x="1013" y="1454"/>
                </a:cubicBezTo>
                <a:cubicBezTo>
                  <a:pt x="1053" y="1414"/>
                  <a:pt x="1120" y="1412"/>
                  <a:pt x="1174" y="1405"/>
                </a:cubicBezTo>
                <a:cubicBezTo>
                  <a:pt x="1190" y="1397"/>
                  <a:pt x="1209" y="1395"/>
                  <a:pt x="1223" y="1384"/>
                </a:cubicBezTo>
                <a:cubicBezTo>
                  <a:pt x="1230" y="1379"/>
                  <a:pt x="1232" y="1369"/>
                  <a:pt x="1238" y="1363"/>
                </a:cubicBezTo>
                <a:cubicBezTo>
                  <a:pt x="1280" y="1325"/>
                  <a:pt x="1294" y="1326"/>
                  <a:pt x="1322" y="1285"/>
                </a:cubicBezTo>
                <a:cubicBezTo>
                  <a:pt x="1338" y="1222"/>
                  <a:pt x="1330" y="1247"/>
                  <a:pt x="1343" y="1208"/>
                </a:cubicBezTo>
                <a:cubicBezTo>
                  <a:pt x="1338" y="1106"/>
                  <a:pt x="1319" y="1001"/>
                  <a:pt x="1378" y="913"/>
                </a:cubicBezTo>
                <a:cubicBezTo>
                  <a:pt x="1376" y="880"/>
                  <a:pt x="1375" y="848"/>
                  <a:pt x="1371" y="815"/>
                </a:cubicBezTo>
                <a:cubicBezTo>
                  <a:pt x="1366" y="773"/>
                  <a:pt x="1345" y="733"/>
                  <a:pt x="1329" y="695"/>
                </a:cubicBezTo>
                <a:cubicBezTo>
                  <a:pt x="1314" y="661"/>
                  <a:pt x="1309" y="624"/>
                  <a:pt x="1294" y="590"/>
                </a:cubicBezTo>
                <a:cubicBezTo>
                  <a:pt x="1271" y="538"/>
                  <a:pt x="1240" y="490"/>
                  <a:pt x="1223" y="435"/>
                </a:cubicBezTo>
                <a:cubicBezTo>
                  <a:pt x="1219" y="397"/>
                  <a:pt x="1214" y="353"/>
                  <a:pt x="1202" y="316"/>
                </a:cubicBezTo>
                <a:cubicBezTo>
                  <a:pt x="1199" y="306"/>
                  <a:pt x="1192" y="298"/>
                  <a:pt x="1188" y="288"/>
                </a:cubicBezTo>
                <a:cubicBezTo>
                  <a:pt x="1185" y="281"/>
                  <a:pt x="1183" y="274"/>
                  <a:pt x="1181" y="267"/>
                </a:cubicBezTo>
                <a:cubicBezTo>
                  <a:pt x="1171" y="232"/>
                  <a:pt x="1166" y="182"/>
                  <a:pt x="1139" y="154"/>
                </a:cubicBezTo>
                <a:cubicBezTo>
                  <a:pt x="1114" y="128"/>
                  <a:pt x="1079" y="104"/>
                  <a:pt x="1048" y="84"/>
                </a:cubicBezTo>
                <a:cubicBezTo>
                  <a:pt x="1007" y="22"/>
                  <a:pt x="862" y="7"/>
                  <a:pt x="795" y="0"/>
                </a:cubicBezTo>
                <a:cubicBezTo>
                  <a:pt x="619" y="7"/>
                  <a:pt x="679" y="25"/>
                  <a:pt x="605" y="0"/>
                </a:cubicBezTo>
                <a:close/>
              </a:path>
            </a:pathLst>
          </a:custGeom>
          <a:solidFill>
            <a:schemeClr val="tx1"/>
          </a:solidFill>
          <a:ln w="9525">
            <a:solidFill>
              <a:schemeClr val="tx1"/>
            </a:solidFill>
            <a:round/>
            <a:headEnd/>
            <a:tailEnd/>
          </a:ln>
        </p:spPr>
        <p:txBody>
          <a:bodyPr/>
          <a:lstStyle/>
          <a:p>
            <a:endParaRPr lang="en-US"/>
          </a:p>
        </p:txBody>
      </p:sp>
      <p:sp>
        <p:nvSpPr>
          <p:cNvPr id="187398" name="WordArt 8"/>
          <p:cNvSpPr>
            <a:spLocks noChangeArrowheads="1" noChangeShapeType="1" noTextEdit="1"/>
          </p:cNvSpPr>
          <p:nvPr/>
        </p:nvSpPr>
        <p:spPr bwMode="auto">
          <a:xfrm>
            <a:off x="381000" y="3733800"/>
            <a:ext cx="8077200" cy="55245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solidFill>
                  <a:schemeClr val="hlink"/>
                </a:solidFill>
                <a:effectLst>
                  <a:outerShdw dist="45791" dir="3378596" algn="ctr" rotWithShape="0">
                    <a:srgbClr val="4D4D4D">
                      <a:alpha val="79999"/>
                    </a:srgbClr>
                  </a:outerShdw>
                </a:effectLst>
                <a:latin typeface="Arial Black"/>
              </a:rPr>
              <a:t>How many neck vertebrae do we all have?</a:t>
            </a: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3"/>
          <p:cNvSpPr>
            <a:spLocks noGrp="1" noChangeArrowheads="1"/>
          </p:cNvSpPr>
          <p:nvPr>
            <p:ph type="body" idx="4294967295"/>
          </p:nvPr>
        </p:nvSpPr>
        <p:spPr>
          <a:xfrm>
            <a:off x="457200" y="304800"/>
            <a:ext cx="8077200" cy="5826125"/>
          </a:xfrm>
        </p:spPr>
        <p:txBody>
          <a:bodyPr/>
          <a:lstStyle/>
          <a:p>
            <a:pPr eaLnBrk="1" hangingPunct="1"/>
            <a:r>
              <a:rPr lang="en-US" smtClean="0"/>
              <a:t>How are these life forms similar in their structure and composition?</a:t>
            </a:r>
          </a:p>
        </p:txBody>
      </p:sp>
      <p:pic>
        <p:nvPicPr>
          <p:cNvPr id="188419" name="Picture 5" descr="anim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534400" cy="504825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62976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188421" name="Freeform 5"/>
          <p:cNvSpPr>
            <a:spLocks/>
          </p:cNvSpPr>
          <p:nvPr/>
        </p:nvSpPr>
        <p:spPr bwMode="auto">
          <a:xfrm>
            <a:off x="6499225" y="4092575"/>
            <a:ext cx="2187575" cy="2362200"/>
          </a:xfrm>
          <a:custGeom>
            <a:avLst/>
            <a:gdLst>
              <a:gd name="T0" fmla="*/ 2147483647 w 1378"/>
              <a:gd name="T1" fmla="*/ 0 h 1488"/>
              <a:gd name="T2" fmla="*/ 2147483647 w 1378"/>
              <a:gd name="T3" fmla="*/ 2147483647 h 1488"/>
              <a:gd name="T4" fmla="*/ 2147483647 w 1378"/>
              <a:gd name="T5" fmla="*/ 2147483647 h 1488"/>
              <a:gd name="T6" fmla="*/ 2147483647 w 1378"/>
              <a:gd name="T7" fmla="*/ 2147483647 h 1488"/>
              <a:gd name="T8" fmla="*/ 2147483647 w 1378"/>
              <a:gd name="T9" fmla="*/ 2147483647 h 1488"/>
              <a:gd name="T10" fmla="*/ 2147483647 w 1378"/>
              <a:gd name="T11" fmla="*/ 2147483647 h 1488"/>
              <a:gd name="T12" fmla="*/ 2147483647 w 1378"/>
              <a:gd name="T13" fmla="*/ 2147483647 h 1488"/>
              <a:gd name="T14" fmla="*/ 2147483647 w 1378"/>
              <a:gd name="T15" fmla="*/ 2147483647 h 1488"/>
              <a:gd name="T16" fmla="*/ 2147483647 w 1378"/>
              <a:gd name="T17" fmla="*/ 2147483647 h 1488"/>
              <a:gd name="T18" fmla="*/ 2147483647 w 1378"/>
              <a:gd name="T19" fmla="*/ 2147483647 h 1488"/>
              <a:gd name="T20" fmla="*/ 2147483647 w 1378"/>
              <a:gd name="T21" fmla="*/ 2147483647 h 1488"/>
              <a:gd name="T22" fmla="*/ 2147483647 w 1378"/>
              <a:gd name="T23" fmla="*/ 2147483647 h 1488"/>
              <a:gd name="T24" fmla="*/ 2147483647 w 1378"/>
              <a:gd name="T25" fmla="*/ 2147483647 h 1488"/>
              <a:gd name="T26" fmla="*/ 2147483647 w 1378"/>
              <a:gd name="T27" fmla="*/ 2147483647 h 1488"/>
              <a:gd name="T28" fmla="*/ 2147483647 w 1378"/>
              <a:gd name="T29" fmla="*/ 2147483647 h 1488"/>
              <a:gd name="T30" fmla="*/ 2147483647 w 1378"/>
              <a:gd name="T31" fmla="*/ 2147483647 h 1488"/>
              <a:gd name="T32" fmla="*/ 2147483647 w 1378"/>
              <a:gd name="T33" fmla="*/ 2147483647 h 1488"/>
              <a:gd name="T34" fmla="*/ 2147483647 w 1378"/>
              <a:gd name="T35" fmla="*/ 2147483647 h 1488"/>
              <a:gd name="T36" fmla="*/ 2147483647 w 1378"/>
              <a:gd name="T37" fmla="*/ 2147483647 h 1488"/>
              <a:gd name="T38" fmla="*/ 2147483647 w 1378"/>
              <a:gd name="T39" fmla="*/ 2147483647 h 1488"/>
              <a:gd name="T40" fmla="*/ 2147483647 w 1378"/>
              <a:gd name="T41" fmla="*/ 2147483647 h 1488"/>
              <a:gd name="T42" fmla="*/ 2147483647 w 1378"/>
              <a:gd name="T43" fmla="*/ 2147483647 h 1488"/>
              <a:gd name="T44" fmla="*/ 2147483647 w 1378"/>
              <a:gd name="T45" fmla="*/ 2147483647 h 1488"/>
              <a:gd name="T46" fmla="*/ 2147483647 w 1378"/>
              <a:gd name="T47" fmla="*/ 2147483647 h 1488"/>
              <a:gd name="T48" fmla="*/ 2147483647 w 1378"/>
              <a:gd name="T49" fmla="*/ 2147483647 h 1488"/>
              <a:gd name="T50" fmla="*/ 2147483647 w 1378"/>
              <a:gd name="T51" fmla="*/ 2147483647 h 1488"/>
              <a:gd name="T52" fmla="*/ 2147483647 w 1378"/>
              <a:gd name="T53" fmla="*/ 2147483647 h 1488"/>
              <a:gd name="T54" fmla="*/ 2147483647 w 1378"/>
              <a:gd name="T55" fmla="*/ 2147483647 h 1488"/>
              <a:gd name="T56" fmla="*/ 2147483647 w 1378"/>
              <a:gd name="T57" fmla="*/ 2147483647 h 1488"/>
              <a:gd name="T58" fmla="*/ 2147483647 w 1378"/>
              <a:gd name="T59" fmla="*/ 2147483647 h 1488"/>
              <a:gd name="T60" fmla="*/ 2147483647 w 1378"/>
              <a:gd name="T61" fmla="*/ 2147483647 h 1488"/>
              <a:gd name="T62" fmla="*/ 2147483647 w 1378"/>
              <a:gd name="T63" fmla="*/ 2147483647 h 1488"/>
              <a:gd name="T64" fmla="*/ 2147483647 w 1378"/>
              <a:gd name="T65" fmla="*/ 2147483647 h 1488"/>
              <a:gd name="T66" fmla="*/ 2147483647 w 1378"/>
              <a:gd name="T67" fmla="*/ 0 h 1488"/>
              <a:gd name="T68" fmla="*/ 2147483647 w 1378"/>
              <a:gd name="T69" fmla="*/ 0 h 14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78"/>
              <a:gd name="T106" fmla="*/ 0 h 1488"/>
              <a:gd name="T107" fmla="*/ 1378 w 1378"/>
              <a:gd name="T108" fmla="*/ 1488 h 14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78" h="1488">
                <a:moveTo>
                  <a:pt x="605" y="0"/>
                </a:moveTo>
                <a:cubicBezTo>
                  <a:pt x="467" y="7"/>
                  <a:pt x="495" y="14"/>
                  <a:pt x="395" y="28"/>
                </a:cubicBezTo>
                <a:cubicBezTo>
                  <a:pt x="347" y="44"/>
                  <a:pt x="300" y="75"/>
                  <a:pt x="254" y="98"/>
                </a:cubicBezTo>
                <a:cubicBezTo>
                  <a:pt x="247" y="107"/>
                  <a:pt x="241" y="118"/>
                  <a:pt x="233" y="126"/>
                </a:cubicBezTo>
                <a:cubicBezTo>
                  <a:pt x="227" y="132"/>
                  <a:pt x="217" y="133"/>
                  <a:pt x="212" y="140"/>
                </a:cubicBezTo>
                <a:cubicBezTo>
                  <a:pt x="197" y="159"/>
                  <a:pt x="195" y="211"/>
                  <a:pt x="191" y="232"/>
                </a:cubicBezTo>
                <a:cubicBezTo>
                  <a:pt x="188" y="307"/>
                  <a:pt x="213" y="391"/>
                  <a:pt x="177" y="457"/>
                </a:cubicBezTo>
                <a:cubicBezTo>
                  <a:pt x="169" y="472"/>
                  <a:pt x="158" y="485"/>
                  <a:pt x="149" y="499"/>
                </a:cubicBezTo>
                <a:cubicBezTo>
                  <a:pt x="137" y="518"/>
                  <a:pt x="114" y="555"/>
                  <a:pt x="114" y="555"/>
                </a:cubicBezTo>
                <a:cubicBezTo>
                  <a:pt x="99" y="615"/>
                  <a:pt x="48" y="651"/>
                  <a:pt x="29" y="709"/>
                </a:cubicBezTo>
                <a:cubicBezTo>
                  <a:pt x="33" y="813"/>
                  <a:pt x="0" y="884"/>
                  <a:pt x="64" y="948"/>
                </a:cubicBezTo>
                <a:cubicBezTo>
                  <a:pt x="72" y="979"/>
                  <a:pt x="83" y="985"/>
                  <a:pt x="100" y="1011"/>
                </a:cubicBezTo>
                <a:cubicBezTo>
                  <a:pt x="110" y="1042"/>
                  <a:pt x="125" y="1068"/>
                  <a:pt x="142" y="1096"/>
                </a:cubicBezTo>
                <a:cubicBezTo>
                  <a:pt x="144" y="1143"/>
                  <a:pt x="145" y="1189"/>
                  <a:pt x="149" y="1236"/>
                </a:cubicBezTo>
                <a:cubicBezTo>
                  <a:pt x="158" y="1341"/>
                  <a:pt x="274" y="1381"/>
                  <a:pt x="359" y="1398"/>
                </a:cubicBezTo>
                <a:cubicBezTo>
                  <a:pt x="382" y="1419"/>
                  <a:pt x="407" y="1420"/>
                  <a:pt x="437" y="1426"/>
                </a:cubicBezTo>
                <a:cubicBezTo>
                  <a:pt x="478" y="1488"/>
                  <a:pt x="695" y="1461"/>
                  <a:pt x="704" y="1461"/>
                </a:cubicBezTo>
                <a:cubicBezTo>
                  <a:pt x="803" y="1468"/>
                  <a:pt x="918" y="1486"/>
                  <a:pt x="1013" y="1454"/>
                </a:cubicBezTo>
                <a:cubicBezTo>
                  <a:pt x="1053" y="1414"/>
                  <a:pt x="1120" y="1412"/>
                  <a:pt x="1174" y="1405"/>
                </a:cubicBezTo>
                <a:cubicBezTo>
                  <a:pt x="1190" y="1397"/>
                  <a:pt x="1209" y="1395"/>
                  <a:pt x="1223" y="1384"/>
                </a:cubicBezTo>
                <a:cubicBezTo>
                  <a:pt x="1230" y="1379"/>
                  <a:pt x="1232" y="1369"/>
                  <a:pt x="1238" y="1363"/>
                </a:cubicBezTo>
                <a:cubicBezTo>
                  <a:pt x="1280" y="1325"/>
                  <a:pt x="1294" y="1326"/>
                  <a:pt x="1322" y="1285"/>
                </a:cubicBezTo>
                <a:cubicBezTo>
                  <a:pt x="1338" y="1222"/>
                  <a:pt x="1330" y="1247"/>
                  <a:pt x="1343" y="1208"/>
                </a:cubicBezTo>
                <a:cubicBezTo>
                  <a:pt x="1338" y="1106"/>
                  <a:pt x="1319" y="1001"/>
                  <a:pt x="1378" y="913"/>
                </a:cubicBezTo>
                <a:cubicBezTo>
                  <a:pt x="1376" y="880"/>
                  <a:pt x="1375" y="848"/>
                  <a:pt x="1371" y="815"/>
                </a:cubicBezTo>
                <a:cubicBezTo>
                  <a:pt x="1366" y="773"/>
                  <a:pt x="1345" y="733"/>
                  <a:pt x="1329" y="695"/>
                </a:cubicBezTo>
                <a:cubicBezTo>
                  <a:pt x="1314" y="661"/>
                  <a:pt x="1309" y="624"/>
                  <a:pt x="1294" y="590"/>
                </a:cubicBezTo>
                <a:cubicBezTo>
                  <a:pt x="1271" y="538"/>
                  <a:pt x="1240" y="490"/>
                  <a:pt x="1223" y="435"/>
                </a:cubicBezTo>
                <a:cubicBezTo>
                  <a:pt x="1219" y="397"/>
                  <a:pt x="1214" y="353"/>
                  <a:pt x="1202" y="316"/>
                </a:cubicBezTo>
                <a:cubicBezTo>
                  <a:pt x="1199" y="306"/>
                  <a:pt x="1192" y="298"/>
                  <a:pt x="1188" y="288"/>
                </a:cubicBezTo>
                <a:cubicBezTo>
                  <a:pt x="1185" y="281"/>
                  <a:pt x="1183" y="274"/>
                  <a:pt x="1181" y="267"/>
                </a:cubicBezTo>
                <a:cubicBezTo>
                  <a:pt x="1171" y="232"/>
                  <a:pt x="1166" y="182"/>
                  <a:pt x="1139" y="154"/>
                </a:cubicBezTo>
                <a:cubicBezTo>
                  <a:pt x="1114" y="128"/>
                  <a:pt x="1079" y="104"/>
                  <a:pt x="1048" y="84"/>
                </a:cubicBezTo>
                <a:cubicBezTo>
                  <a:pt x="1007" y="22"/>
                  <a:pt x="862" y="7"/>
                  <a:pt x="795" y="0"/>
                </a:cubicBezTo>
                <a:cubicBezTo>
                  <a:pt x="619" y="7"/>
                  <a:pt x="679" y="25"/>
                  <a:pt x="605" y="0"/>
                </a:cubicBezTo>
                <a:close/>
              </a:path>
            </a:pathLst>
          </a:custGeom>
          <a:solidFill>
            <a:schemeClr val="tx1"/>
          </a:solidFill>
          <a:ln w="9525">
            <a:solidFill>
              <a:schemeClr val="tx1"/>
            </a:solidFill>
            <a:round/>
            <a:headEnd/>
            <a:tailEnd/>
          </a:ln>
        </p:spPr>
        <p:txBody>
          <a:bodyPr/>
          <a:lstStyle/>
          <a:p>
            <a:endParaRPr lang="en-US"/>
          </a:p>
        </p:txBody>
      </p:sp>
      <p:sp>
        <p:nvSpPr>
          <p:cNvPr id="188422" name="WordArt 6"/>
          <p:cNvSpPr>
            <a:spLocks noChangeArrowheads="1" noChangeShapeType="1" noTextEdit="1"/>
          </p:cNvSpPr>
          <p:nvPr/>
        </p:nvSpPr>
        <p:spPr bwMode="auto">
          <a:xfrm>
            <a:off x="381000" y="3733800"/>
            <a:ext cx="8077200" cy="55245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solidFill>
                  <a:schemeClr val="hlink"/>
                </a:solidFill>
                <a:effectLst>
                  <a:outerShdw dist="45791" dir="3378596" algn="ctr" rotWithShape="0">
                    <a:srgbClr val="4D4D4D">
                      <a:alpha val="79999"/>
                    </a:srgbClr>
                  </a:outerShdw>
                </a:effectLst>
                <a:latin typeface="Arial Black"/>
              </a:rPr>
              <a:t>How many neck vertebrae do we all have?</a:t>
            </a:r>
          </a:p>
        </p:txBody>
      </p:sp>
      <p:sp>
        <p:nvSpPr>
          <p:cNvPr id="188423" name="WordArt 7"/>
          <p:cNvSpPr>
            <a:spLocks noChangeArrowheads="1" noChangeShapeType="1" noTextEdit="1"/>
          </p:cNvSpPr>
          <p:nvPr/>
        </p:nvSpPr>
        <p:spPr bwMode="auto">
          <a:xfrm>
            <a:off x="1676400" y="2590800"/>
            <a:ext cx="609600" cy="9525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chemeClr val="hlink"/>
                </a:solidFill>
                <a:effectLst>
                  <a:outerShdw dist="45791" dir="3378596" algn="ctr" rotWithShape="0">
                    <a:srgbClr val="4D4D4D">
                      <a:alpha val="79999"/>
                    </a:srgbClr>
                  </a:outerShdw>
                </a:effectLst>
                <a:latin typeface="Arial Black"/>
              </a:rPr>
              <a:t>7</a:t>
            </a:r>
          </a:p>
        </p:txBody>
      </p:sp>
      <p:sp>
        <p:nvSpPr>
          <p:cNvPr id="188424" name="WordArt 8"/>
          <p:cNvSpPr>
            <a:spLocks noChangeArrowheads="1" noChangeShapeType="1" noTextEdit="1"/>
          </p:cNvSpPr>
          <p:nvPr/>
        </p:nvSpPr>
        <p:spPr bwMode="auto">
          <a:xfrm>
            <a:off x="4191000" y="2590800"/>
            <a:ext cx="609600" cy="9525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chemeClr val="hlink"/>
                </a:solidFill>
                <a:effectLst>
                  <a:outerShdw dist="45791" dir="3378596" algn="ctr" rotWithShape="0">
                    <a:srgbClr val="4D4D4D">
                      <a:alpha val="79999"/>
                    </a:srgbClr>
                  </a:outerShdw>
                </a:effectLst>
                <a:latin typeface="Arial Black"/>
              </a:rPr>
              <a:t>7</a:t>
            </a:r>
          </a:p>
        </p:txBody>
      </p:sp>
      <p:sp>
        <p:nvSpPr>
          <p:cNvPr id="188425" name="WordArt 9"/>
          <p:cNvSpPr>
            <a:spLocks noChangeArrowheads="1" noChangeShapeType="1" noTextEdit="1"/>
          </p:cNvSpPr>
          <p:nvPr/>
        </p:nvSpPr>
        <p:spPr bwMode="auto">
          <a:xfrm>
            <a:off x="6705600" y="2590800"/>
            <a:ext cx="609600" cy="9525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chemeClr val="hlink"/>
                </a:solidFill>
                <a:effectLst>
                  <a:outerShdw dist="45791" dir="3378596" algn="ctr" rotWithShape="0">
                    <a:srgbClr val="4D4D4D">
                      <a:alpha val="79999"/>
                    </a:srgbClr>
                  </a:outerShdw>
                </a:effectLst>
                <a:latin typeface="Arial Black"/>
              </a:rPr>
              <a:t>7</a:t>
            </a:r>
          </a:p>
        </p:txBody>
      </p:sp>
      <p:sp>
        <p:nvSpPr>
          <p:cNvPr id="188426" name="WordArt 10"/>
          <p:cNvSpPr>
            <a:spLocks noChangeArrowheads="1" noChangeShapeType="1" noTextEdit="1"/>
          </p:cNvSpPr>
          <p:nvPr/>
        </p:nvSpPr>
        <p:spPr bwMode="auto">
          <a:xfrm>
            <a:off x="1447800" y="5105400"/>
            <a:ext cx="609600" cy="9525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chemeClr val="hlink"/>
                </a:solidFill>
                <a:effectLst>
                  <a:outerShdw dist="45791" dir="3378596" algn="ctr" rotWithShape="0">
                    <a:srgbClr val="4D4D4D">
                      <a:alpha val="79999"/>
                    </a:srgbClr>
                  </a:outerShdw>
                </a:effectLst>
                <a:latin typeface="Arial Black"/>
              </a:rPr>
              <a:t>7</a:t>
            </a:r>
          </a:p>
        </p:txBody>
      </p:sp>
      <p:sp>
        <p:nvSpPr>
          <p:cNvPr id="188427" name="WordArt 11"/>
          <p:cNvSpPr>
            <a:spLocks noChangeArrowheads="1" noChangeShapeType="1" noTextEdit="1"/>
          </p:cNvSpPr>
          <p:nvPr/>
        </p:nvSpPr>
        <p:spPr bwMode="auto">
          <a:xfrm>
            <a:off x="4191000" y="5105400"/>
            <a:ext cx="609600" cy="9525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chemeClr val="hlink"/>
                </a:solidFill>
                <a:effectLst>
                  <a:outerShdw dist="45791" dir="3378596" algn="ctr" rotWithShape="0">
                    <a:srgbClr val="4D4D4D">
                      <a:alpha val="79999"/>
                    </a:srgbClr>
                  </a:outerShdw>
                </a:effectLst>
                <a:latin typeface="Arial Black"/>
              </a:rPr>
              <a:t>7</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304800"/>
            <a:ext cx="8229600" cy="5821363"/>
          </a:xfrm>
        </p:spPr>
        <p:txBody>
          <a:bodyPr/>
          <a:lstStyle/>
          <a:p>
            <a:pPr eaLnBrk="1" hangingPunct="1"/>
            <a:r>
              <a:rPr lang="en-US" smtClean="0"/>
              <a:t>Keep an eye out for “The-Owl” and raise your hand as soon as you see him.</a:t>
            </a:r>
          </a:p>
          <a:p>
            <a:pPr lvl="1" eaLnBrk="1" hangingPunct="1"/>
            <a:r>
              <a:rPr lang="en-US" smtClean="0"/>
              <a:t>He will be hiding somewhere in the slideshow</a:t>
            </a:r>
          </a:p>
          <a:p>
            <a:pPr lvl="1" eaLnBrk="1" hangingPunct="1"/>
            <a:endParaRPr lang="en-US" smtClean="0"/>
          </a:p>
          <a:p>
            <a:pPr lvl="1" eaLnBrk="1" hangingPunct="1"/>
            <a:endParaRPr lang="en-US" smtClean="0"/>
          </a:p>
        </p:txBody>
      </p:sp>
      <p:pic>
        <p:nvPicPr>
          <p:cNvPr id="18435" name="Picture 4"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54483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98342" name="Rectangle 6"/>
          <p:cNvSpPr>
            <a:spLocks noChangeArrowheads="1"/>
          </p:cNvSpPr>
          <p:nvPr/>
        </p:nvSpPr>
        <p:spPr bwMode="auto">
          <a:xfrm>
            <a:off x="6172200" y="6629400"/>
            <a:ext cx="28194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body" idx="4294967295"/>
          </p:nvPr>
        </p:nvSpPr>
        <p:spPr>
          <a:xfrm>
            <a:off x="457200" y="304800"/>
            <a:ext cx="8077200" cy="5826125"/>
          </a:xfrm>
        </p:spPr>
        <p:txBody>
          <a:bodyPr/>
          <a:lstStyle/>
          <a:p>
            <a:pPr eaLnBrk="1" hangingPunct="1"/>
            <a:r>
              <a:rPr lang="en-US" smtClean="0"/>
              <a:t>How are these life forms similar in their structure and composition?</a:t>
            </a:r>
          </a:p>
        </p:txBody>
      </p:sp>
      <p:pic>
        <p:nvPicPr>
          <p:cNvPr id="189443" name="Picture 5" descr="anim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534400" cy="504825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62976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189445" name="WordArt 6"/>
          <p:cNvSpPr>
            <a:spLocks noChangeArrowheads="1" noChangeShapeType="1" noTextEdit="1"/>
          </p:cNvSpPr>
          <p:nvPr/>
        </p:nvSpPr>
        <p:spPr bwMode="auto">
          <a:xfrm>
            <a:off x="381000" y="3733800"/>
            <a:ext cx="8077200" cy="55245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solidFill>
                  <a:schemeClr val="hlink"/>
                </a:solidFill>
                <a:effectLst>
                  <a:outerShdw dist="45791" dir="3378596" algn="ctr" rotWithShape="0">
                    <a:srgbClr val="4D4D4D">
                      <a:alpha val="79999"/>
                    </a:srgbClr>
                  </a:outerShdw>
                </a:effectLst>
                <a:latin typeface="Arial Black"/>
              </a:rPr>
              <a:t>How many neck vertebrae do we all have?</a:t>
            </a:r>
          </a:p>
        </p:txBody>
      </p:sp>
      <p:sp>
        <p:nvSpPr>
          <p:cNvPr id="189446" name="WordArt 7"/>
          <p:cNvSpPr>
            <a:spLocks noChangeArrowheads="1" noChangeShapeType="1" noTextEdit="1"/>
          </p:cNvSpPr>
          <p:nvPr/>
        </p:nvSpPr>
        <p:spPr bwMode="auto">
          <a:xfrm>
            <a:off x="1676400" y="2590800"/>
            <a:ext cx="609600" cy="9525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chemeClr val="hlink"/>
                </a:solidFill>
                <a:effectLst>
                  <a:outerShdw dist="45791" dir="3378596" algn="ctr" rotWithShape="0">
                    <a:srgbClr val="4D4D4D">
                      <a:alpha val="79999"/>
                    </a:srgbClr>
                  </a:outerShdw>
                </a:effectLst>
                <a:latin typeface="Arial Black"/>
              </a:rPr>
              <a:t>7</a:t>
            </a:r>
          </a:p>
        </p:txBody>
      </p:sp>
      <p:sp>
        <p:nvSpPr>
          <p:cNvPr id="189447" name="WordArt 8"/>
          <p:cNvSpPr>
            <a:spLocks noChangeArrowheads="1" noChangeShapeType="1" noTextEdit="1"/>
          </p:cNvSpPr>
          <p:nvPr/>
        </p:nvSpPr>
        <p:spPr bwMode="auto">
          <a:xfrm>
            <a:off x="4191000" y="2590800"/>
            <a:ext cx="609600" cy="9525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chemeClr val="hlink"/>
                </a:solidFill>
                <a:effectLst>
                  <a:outerShdw dist="45791" dir="3378596" algn="ctr" rotWithShape="0">
                    <a:srgbClr val="4D4D4D">
                      <a:alpha val="79999"/>
                    </a:srgbClr>
                  </a:outerShdw>
                </a:effectLst>
                <a:latin typeface="Arial Black"/>
              </a:rPr>
              <a:t>7</a:t>
            </a:r>
          </a:p>
        </p:txBody>
      </p:sp>
      <p:sp>
        <p:nvSpPr>
          <p:cNvPr id="189448" name="WordArt 9"/>
          <p:cNvSpPr>
            <a:spLocks noChangeArrowheads="1" noChangeShapeType="1" noTextEdit="1"/>
          </p:cNvSpPr>
          <p:nvPr/>
        </p:nvSpPr>
        <p:spPr bwMode="auto">
          <a:xfrm>
            <a:off x="6705600" y="2590800"/>
            <a:ext cx="609600" cy="9525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chemeClr val="hlink"/>
                </a:solidFill>
                <a:effectLst>
                  <a:outerShdw dist="45791" dir="3378596" algn="ctr" rotWithShape="0">
                    <a:srgbClr val="4D4D4D">
                      <a:alpha val="79999"/>
                    </a:srgbClr>
                  </a:outerShdw>
                </a:effectLst>
                <a:latin typeface="Arial Black"/>
              </a:rPr>
              <a:t>7</a:t>
            </a:r>
          </a:p>
        </p:txBody>
      </p:sp>
      <p:sp>
        <p:nvSpPr>
          <p:cNvPr id="189449" name="WordArt 10"/>
          <p:cNvSpPr>
            <a:spLocks noChangeArrowheads="1" noChangeShapeType="1" noTextEdit="1"/>
          </p:cNvSpPr>
          <p:nvPr/>
        </p:nvSpPr>
        <p:spPr bwMode="auto">
          <a:xfrm>
            <a:off x="1447800" y="5105400"/>
            <a:ext cx="609600" cy="9525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chemeClr val="hlink"/>
                </a:solidFill>
                <a:effectLst>
                  <a:outerShdw dist="45791" dir="3378596" algn="ctr" rotWithShape="0">
                    <a:srgbClr val="4D4D4D">
                      <a:alpha val="79999"/>
                    </a:srgbClr>
                  </a:outerShdw>
                </a:effectLst>
                <a:latin typeface="Arial Black"/>
              </a:rPr>
              <a:t>7</a:t>
            </a:r>
          </a:p>
        </p:txBody>
      </p:sp>
      <p:sp>
        <p:nvSpPr>
          <p:cNvPr id="189450" name="WordArt 11"/>
          <p:cNvSpPr>
            <a:spLocks noChangeArrowheads="1" noChangeShapeType="1" noTextEdit="1"/>
          </p:cNvSpPr>
          <p:nvPr/>
        </p:nvSpPr>
        <p:spPr bwMode="auto">
          <a:xfrm>
            <a:off x="4191000" y="5105400"/>
            <a:ext cx="609600" cy="9525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chemeClr val="hlink"/>
                </a:solidFill>
                <a:effectLst>
                  <a:outerShdw dist="45791" dir="3378596" algn="ctr" rotWithShape="0">
                    <a:srgbClr val="4D4D4D">
                      <a:alpha val="79999"/>
                    </a:srgbClr>
                  </a:outerShdw>
                </a:effectLst>
                <a:latin typeface="Arial Black"/>
              </a:rPr>
              <a:t>7</a:t>
            </a:r>
          </a:p>
        </p:txBody>
      </p:sp>
      <p:sp>
        <p:nvSpPr>
          <p:cNvPr id="189451" name="WordArt 12"/>
          <p:cNvSpPr>
            <a:spLocks noChangeArrowheads="1" noChangeShapeType="1" noTextEdit="1"/>
          </p:cNvSpPr>
          <p:nvPr/>
        </p:nvSpPr>
        <p:spPr bwMode="auto">
          <a:xfrm>
            <a:off x="6858000" y="4953000"/>
            <a:ext cx="1752600" cy="952500"/>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solidFill>
                  <a:srgbClr val="FF99FF"/>
                </a:solidFill>
                <a:effectLst>
                  <a:outerShdw dist="45791" dir="3378596" algn="ctr" rotWithShape="0">
                    <a:srgbClr val="4D4D4D">
                      <a:alpha val="79999"/>
                    </a:srgbClr>
                  </a:outerShdw>
                </a:effectLst>
                <a:latin typeface="Arial Black"/>
              </a:rPr>
              <a:t>13+</a:t>
            </a: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p:cNvSpPr>
            <a:spLocks noGrp="1" noChangeArrowheads="1"/>
          </p:cNvSpPr>
          <p:nvPr>
            <p:ph type="body" idx="4294967295"/>
          </p:nvPr>
        </p:nvSpPr>
        <p:spPr>
          <a:xfrm>
            <a:off x="457200" y="304800"/>
            <a:ext cx="8077200" cy="5826125"/>
          </a:xfrm>
        </p:spPr>
        <p:txBody>
          <a:bodyPr/>
          <a:lstStyle/>
          <a:p>
            <a:pPr eaLnBrk="1" hangingPunct="1"/>
            <a:r>
              <a:rPr lang="en-US" smtClean="0"/>
              <a:t>How are these life forms similar in their structure and composition?</a:t>
            </a:r>
          </a:p>
        </p:txBody>
      </p:sp>
      <p:pic>
        <p:nvPicPr>
          <p:cNvPr id="190467" name="Picture 5" descr="anim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534400" cy="504825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62976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190469" name="WordArt 5"/>
          <p:cNvSpPr>
            <a:spLocks noChangeArrowheads="1" noChangeShapeType="1" noTextEdit="1"/>
          </p:cNvSpPr>
          <p:nvPr/>
        </p:nvSpPr>
        <p:spPr bwMode="auto">
          <a:xfrm>
            <a:off x="381000" y="3733800"/>
            <a:ext cx="8077200" cy="55245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solidFill>
                  <a:schemeClr val="hlink"/>
                </a:solidFill>
                <a:effectLst>
                  <a:outerShdw dist="45791" dir="3378596" algn="ctr" rotWithShape="0">
                    <a:srgbClr val="4D4D4D">
                      <a:alpha val="79999"/>
                    </a:srgbClr>
                  </a:outerShdw>
                </a:effectLst>
                <a:latin typeface="Arial Black"/>
              </a:rPr>
              <a:t>How many neck vertebrae do we all have?</a:t>
            </a:r>
          </a:p>
        </p:txBody>
      </p:sp>
      <p:sp>
        <p:nvSpPr>
          <p:cNvPr id="190470" name="WordArt 6"/>
          <p:cNvSpPr>
            <a:spLocks noChangeArrowheads="1" noChangeShapeType="1" noTextEdit="1"/>
          </p:cNvSpPr>
          <p:nvPr/>
        </p:nvSpPr>
        <p:spPr bwMode="auto">
          <a:xfrm>
            <a:off x="1676400" y="2590800"/>
            <a:ext cx="609600" cy="9525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chemeClr val="hlink"/>
                </a:solidFill>
                <a:effectLst>
                  <a:outerShdw dist="45791" dir="3378596" algn="ctr" rotWithShape="0">
                    <a:srgbClr val="4D4D4D">
                      <a:alpha val="79999"/>
                    </a:srgbClr>
                  </a:outerShdw>
                </a:effectLst>
                <a:latin typeface="Arial Black"/>
              </a:rPr>
              <a:t>7</a:t>
            </a:r>
          </a:p>
        </p:txBody>
      </p:sp>
      <p:sp>
        <p:nvSpPr>
          <p:cNvPr id="190471" name="WordArt 7"/>
          <p:cNvSpPr>
            <a:spLocks noChangeArrowheads="1" noChangeShapeType="1" noTextEdit="1"/>
          </p:cNvSpPr>
          <p:nvPr/>
        </p:nvSpPr>
        <p:spPr bwMode="auto">
          <a:xfrm>
            <a:off x="4191000" y="2590800"/>
            <a:ext cx="609600" cy="9525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chemeClr val="hlink"/>
                </a:solidFill>
                <a:effectLst>
                  <a:outerShdw dist="45791" dir="3378596" algn="ctr" rotWithShape="0">
                    <a:srgbClr val="4D4D4D">
                      <a:alpha val="79999"/>
                    </a:srgbClr>
                  </a:outerShdw>
                </a:effectLst>
                <a:latin typeface="Arial Black"/>
              </a:rPr>
              <a:t>7</a:t>
            </a:r>
          </a:p>
        </p:txBody>
      </p:sp>
      <p:sp>
        <p:nvSpPr>
          <p:cNvPr id="190472" name="WordArt 8"/>
          <p:cNvSpPr>
            <a:spLocks noChangeArrowheads="1" noChangeShapeType="1" noTextEdit="1"/>
          </p:cNvSpPr>
          <p:nvPr/>
        </p:nvSpPr>
        <p:spPr bwMode="auto">
          <a:xfrm>
            <a:off x="6705600" y="2590800"/>
            <a:ext cx="609600" cy="9525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chemeClr val="hlink"/>
                </a:solidFill>
                <a:effectLst>
                  <a:outerShdw dist="45791" dir="3378596" algn="ctr" rotWithShape="0">
                    <a:srgbClr val="4D4D4D">
                      <a:alpha val="79999"/>
                    </a:srgbClr>
                  </a:outerShdw>
                </a:effectLst>
                <a:latin typeface="Arial Black"/>
              </a:rPr>
              <a:t>7</a:t>
            </a:r>
          </a:p>
        </p:txBody>
      </p:sp>
      <p:sp>
        <p:nvSpPr>
          <p:cNvPr id="190473" name="WordArt 9"/>
          <p:cNvSpPr>
            <a:spLocks noChangeArrowheads="1" noChangeShapeType="1" noTextEdit="1"/>
          </p:cNvSpPr>
          <p:nvPr/>
        </p:nvSpPr>
        <p:spPr bwMode="auto">
          <a:xfrm>
            <a:off x="1447800" y="5105400"/>
            <a:ext cx="609600" cy="9525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chemeClr val="hlink"/>
                </a:solidFill>
                <a:effectLst>
                  <a:outerShdw dist="45791" dir="3378596" algn="ctr" rotWithShape="0">
                    <a:srgbClr val="4D4D4D">
                      <a:alpha val="79999"/>
                    </a:srgbClr>
                  </a:outerShdw>
                </a:effectLst>
                <a:latin typeface="Arial Black"/>
              </a:rPr>
              <a:t>7</a:t>
            </a:r>
          </a:p>
        </p:txBody>
      </p:sp>
      <p:sp>
        <p:nvSpPr>
          <p:cNvPr id="190474" name="WordArt 10"/>
          <p:cNvSpPr>
            <a:spLocks noChangeArrowheads="1" noChangeShapeType="1" noTextEdit="1"/>
          </p:cNvSpPr>
          <p:nvPr/>
        </p:nvSpPr>
        <p:spPr bwMode="auto">
          <a:xfrm>
            <a:off x="4191000" y="5105400"/>
            <a:ext cx="609600" cy="9525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chemeClr val="hlink"/>
                </a:solidFill>
                <a:effectLst>
                  <a:outerShdw dist="45791" dir="3378596" algn="ctr" rotWithShape="0">
                    <a:srgbClr val="4D4D4D">
                      <a:alpha val="79999"/>
                    </a:srgbClr>
                  </a:outerShdw>
                </a:effectLst>
                <a:latin typeface="Arial Black"/>
              </a:rPr>
              <a:t>7</a:t>
            </a:r>
          </a:p>
        </p:txBody>
      </p:sp>
      <p:sp>
        <p:nvSpPr>
          <p:cNvPr id="190475" name="WordArt 11"/>
          <p:cNvSpPr>
            <a:spLocks noChangeArrowheads="1" noChangeShapeType="1" noTextEdit="1"/>
          </p:cNvSpPr>
          <p:nvPr/>
        </p:nvSpPr>
        <p:spPr bwMode="auto">
          <a:xfrm>
            <a:off x="6858000" y="4953000"/>
            <a:ext cx="1752600" cy="952500"/>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solidFill>
                  <a:srgbClr val="FF99FF"/>
                </a:solidFill>
                <a:effectLst>
                  <a:outerShdw dist="45791" dir="3378596" algn="ctr" rotWithShape="0">
                    <a:srgbClr val="4D4D4D">
                      <a:alpha val="79999"/>
                    </a:srgbClr>
                  </a:outerShdw>
                </a:effectLst>
                <a:latin typeface="Arial Black"/>
              </a:rPr>
              <a:t>13+</a:t>
            </a:r>
          </a:p>
        </p:txBody>
      </p:sp>
      <p:sp>
        <p:nvSpPr>
          <p:cNvPr id="190476" name="WordArt 13"/>
          <p:cNvSpPr>
            <a:spLocks noChangeArrowheads="1" noChangeShapeType="1" noTextEdit="1"/>
          </p:cNvSpPr>
          <p:nvPr/>
        </p:nvSpPr>
        <p:spPr bwMode="auto">
          <a:xfrm>
            <a:off x="1219200" y="1752600"/>
            <a:ext cx="1509713" cy="400050"/>
          </a:xfrm>
          <a:prstGeom prst="rect">
            <a:avLst/>
          </a:prstGeom>
        </p:spPr>
        <p:txBody>
          <a:bodyPr wrap="none" fromWordArt="1">
            <a:prstTxWarp prst="textPlain">
              <a:avLst>
                <a:gd name="adj" fmla="val 50000"/>
              </a:avLst>
            </a:prstTxWarp>
          </a:bodyPr>
          <a:lstStyle/>
          <a:p>
            <a:pPr algn="ctr"/>
            <a:r>
              <a:rPr lang="en-US" sz="3600" kern="10" spc="720">
                <a:ln w="19050">
                  <a:solidFill>
                    <a:schemeClr val="bg1"/>
                  </a:solidFill>
                  <a:round/>
                  <a:headEnd/>
                  <a:tailEnd/>
                </a:ln>
                <a:solidFill>
                  <a:schemeClr val="hlink"/>
                </a:solidFill>
                <a:effectLst>
                  <a:outerShdw dist="45791" dir="3378596" algn="ctr" rotWithShape="0">
                    <a:srgbClr val="4D4D4D">
                      <a:alpha val="79999"/>
                    </a:srgbClr>
                  </a:outerShdw>
                </a:effectLst>
                <a:latin typeface="Arial Black"/>
              </a:rPr>
              <a:t>Mammal</a:t>
            </a:r>
          </a:p>
        </p:txBody>
      </p:sp>
      <p:sp>
        <p:nvSpPr>
          <p:cNvPr id="190477" name="WordArt 14"/>
          <p:cNvSpPr>
            <a:spLocks noChangeArrowheads="1" noChangeShapeType="1" noTextEdit="1"/>
          </p:cNvSpPr>
          <p:nvPr/>
        </p:nvSpPr>
        <p:spPr bwMode="auto">
          <a:xfrm>
            <a:off x="3657600" y="1828800"/>
            <a:ext cx="1509713" cy="400050"/>
          </a:xfrm>
          <a:prstGeom prst="rect">
            <a:avLst/>
          </a:prstGeom>
        </p:spPr>
        <p:txBody>
          <a:bodyPr wrap="none" fromWordArt="1">
            <a:prstTxWarp prst="textPlain">
              <a:avLst>
                <a:gd name="adj" fmla="val 50000"/>
              </a:avLst>
            </a:prstTxWarp>
          </a:bodyPr>
          <a:lstStyle/>
          <a:p>
            <a:pPr algn="ctr"/>
            <a:r>
              <a:rPr lang="en-US" sz="3600" kern="10" spc="720">
                <a:ln w="19050">
                  <a:solidFill>
                    <a:schemeClr val="bg1"/>
                  </a:solidFill>
                  <a:round/>
                  <a:headEnd/>
                  <a:tailEnd/>
                </a:ln>
                <a:solidFill>
                  <a:schemeClr val="hlink"/>
                </a:solidFill>
                <a:effectLst>
                  <a:outerShdw dist="45791" dir="3378596" algn="ctr" rotWithShape="0">
                    <a:srgbClr val="4D4D4D">
                      <a:alpha val="79999"/>
                    </a:srgbClr>
                  </a:outerShdw>
                </a:effectLst>
                <a:latin typeface="Arial Black"/>
              </a:rPr>
              <a:t>Mammal</a:t>
            </a:r>
          </a:p>
        </p:txBody>
      </p:sp>
      <p:sp>
        <p:nvSpPr>
          <p:cNvPr id="190478" name="WordArt 15"/>
          <p:cNvSpPr>
            <a:spLocks noChangeArrowheads="1" noChangeShapeType="1" noTextEdit="1"/>
          </p:cNvSpPr>
          <p:nvPr/>
        </p:nvSpPr>
        <p:spPr bwMode="auto">
          <a:xfrm>
            <a:off x="5867400" y="1828800"/>
            <a:ext cx="1509713" cy="400050"/>
          </a:xfrm>
          <a:prstGeom prst="rect">
            <a:avLst/>
          </a:prstGeom>
        </p:spPr>
        <p:txBody>
          <a:bodyPr wrap="none" fromWordArt="1">
            <a:prstTxWarp prst="textPlain">
              <a:avLst>
                <a:gd name="adj" fmla="val 50000"/>
              </a:avLst>
            </a:prstTxWarp>
          </a:bodyPr>
          <a:lstStyle/>
          <a:p>
            <a:pPr algn="ctr"/>
            <a:r>
              <a:rPr lang="en-US" sz="3600" kern="10" spc="720">
                <a:ln w="19050">
                  <a:solidFill>
                    <a:schemeClr val="bg1"/>
                  </a:solidFill>
                  <a:round/>
                  <a:headEnd/>
                  <a:tailEnd/>
                </a:ln>
                <a:solidFill>
                  <a:schemeClr val="hlink"/>
                </a:solidFill>
                <a:effectLst>
                  <a:outerShdw dist="45791" dir="3378596" algn="ctr" rotWithShape="0">
                    <a:srgbClr val="4D4D4D">
                      <a:alpha val="79999"/>
                    </a:srgbClr>
                  </a:outerShdw>
                </a:effectLst>
                <a:latin typeface="Arial Black"/>
              </a:rPr>
              <a:t>Mammal</a:t>
            </a:r>
          </a:p>
        </p:txBody>
      </p:sp>
      <p:sp>
        <p:nvSpPr>
          <p:cNvPr id="190479" name="WordArt 16"/>
          <p:cNvSpPr>
            <a:spLocks noChangeArrowheads="1" noChangeShapeType="1" noTextEdit="1"/>
          </p:cNvSpPr>
          <p:nvPr/>
        </p:nvSpPr>
        <p:spPr bwMode="auto">
          <a:xfrm>
            <a:off x="914400" y="4572000"/>
            <a:ext cx="1509713" cy="400050"/>
          </a:xfrm>
          <a:prstGeom prst="rect">
            <a:avLst/>
          </a:prstGeom>
        </p:spPr>
        <p:txBody>
          <a:bodyPr wrap="none" fromWordArt="1">
            <a:prstTxWarp prst="textPlain">
              <a:avLst>
                <a:gd name="adj" fmla="val 50000"/>
              </a:avLst>
            </a:prstTxWarp>
          </a:bodyPr>
          <a:lstStyle/>
          <a:p>
            <a:pPr algn="ctr"/>
            <a:r>
              <a:rPr lang="en-US" sz="3600" kern="10" spc="720">
                <a:ln w="19050">
                  <a:solidFill>
                    <a:schemeClr val="bg1"/>
                  </a:solidFill>
                  <a:round/>
                  <a:headEnd/>
                  <a:tailEnd/>
                </a:ln>
                <a:solidFill>
                  <a:schemeClr val="hlink"/>
                </a:solidFill>
                <a:effectLst>
                  <a:outerShdw dist="45791" dir="3378596" algn="ctr" rotWithShape="0">
                    <a:srgbClr val="4D4D4D">
                      <a:alpha val="79999"/>
                    </a:srgbClr>
                  </a:outerShdw>
                </a:effectLst>
                <a:latin typeface="Arial Black"/>
              </a:rPr>
              <a:t>Mammal</a:t>
            </a:r>
          </a:p>
        </p:txBody>
      </p:sp>
      <p:sp>
        <p:nvSpPr>
          <p:cNvPr id="190480" name="WordArt 17"/>
          <p:cNvSpPr>
            <a:spLocks noChangeArrowheads="1" noChangeShapeType="1" noTextEdit="1"/>
          </p:cNvSpPr>
          <p:nvPr/>
        </p:nvSpPr>
        <p:spPr bwMode="auto">
          <a:xfrm>
            <a:off x="3733800" y="4572000"/>
            <a:ext cx="1509713" cy="400050"/>
          </a:xfrm>
          <a:prstGeom prst="rect">
            <a:avLst/>
          </a:prstGeom>
        </p:spPr>
        <p:txBody>
          <a:bodyPr wrap="none" fromWordArt="1">
            <a:prstTxWarp prst="textPlain">
              <a:avLst>
                <a:gd name="adj" fmla="val 50000"/>
              </a:avLst>
            </a:prstTxWarp>
          </a:bodyPr>
          <a:lstStyle/>
          <a:p>
            <a:pPr algn="ctr"/>
            <a:r>
              <a:rPr lang="en-US" sz="3600" kern="10" spc="720">
                <a:ln w="19050">
                  <a:solidFill>
                    <a:schemeClr val="bg1"/>
                  </a:solidFill>
                  <a:round/>
                  <a:headEnd/>
                  <a:tailEnd/>
                </a:ln>
                <a:solidFill>
                  <a:schemeClr val="hlink"/>
                </a:solidFill>
                <a:effectLst>
                  <a:outerShdw dist="45791" dir="3378596" algn="ctr" rotWithShape="0">
                    <a:srgbClr val="4D4D4D">
                      <a:alpha val="79999"/>
                    </a:srgbClr>
                  </a:outerShdw>
                </a:effectLst>
                <a:latin typeface="Arial Black"/>
              </a:rPr>
              <a:t>Mammal</a:t>
            </a: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3"/>
          <p:cNvSpPr>
            <a:spLocks noGrp="1" noChangeArrowheads="1"/>
          </p:cNvSpPr>
          <p:nvPr>
            <p:ph type="body" idx="4294967295"/>
          </p:nvPr>
        </p:nvSpPr>
        <p:spPr>
          <a:xfrm>
            <a:off x="457200" y="304800"/>
            <a:ext cx="8077200" cy="5826125"/>
          </a:xfrm>
        </p:spPr>
        <p:txBody>
          <a:bodyPr/>
          <a:lstStyle/>
          <a:p>
            <a:pPr eaLnBrk="1" hangingPunct="1"/>
            <a:r>
              <a:rPr lang="en-US" smtClean="0"/>
              <a:t>How are these life forms similar in their structure and composition?</a:t>
            </a:r>
          </a:p>
        </p:txBody>
      </p:sp>
      <p:pic>
        <p:nvPicPr>
          <p:cNvPr id="191491" name="Picture 5" descr="anim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534400" cy="504825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62976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191493" name="WordArt 5"/>
          <p:cNvSpPr>
            <a:spLocks noChangeArrowheads="1" noChangeShapeType="1" noTextEdit="1"/>
          </p:cNvSpPr>
          <p:nvPr/>
        </p:nvSpPr>
        <p:spPr bwMode="auto">
          <a:xfrm>
            <a:off x="381000" y="3733800"/>
            <a:ext cx="8077200" cy="55245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solidFill>
                  <a:schemeClr val="hlink"/>
                </a:solidFill>
                <a:effectLst>
                  <a:outerShdw dist="45791" dir="3378596" algn="ctr" rotWithShape="0">
                    <a:srgbClr val="4D4D4D">
                      <a:alpha val="79999"/>
                    </a:srgbClr>
                  </a:outerShdw>
                </a:effectLst>
                <a:latin typeface="Arial Black"/>
              </a:rPr>
              <a:t>How many neck vertebrae do we all have?</a:t>
            </a:r>
          </a:p>
        </p:txBody>
      </p:sp>
      <p:sp>
        <p:nvSpPr>
          <p:cNvPr id="191494" name="WordArt 6"/>
          <p:cNvSpPr>
            <a:spLocks noChangeArrowheads="1" noChangeShapeType="1" noTextEdit="1"/>
          </p:cNvSpPr>
          <p:nvPr/>
        </p:nvSpPr>
        <p:spPr bwMode="auto">
          <a:xfrm>
            <a:off x="1676400" y="2590800"/>
            <a:ext cx="609600" cy="9525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chemeClr val="hlink"/>
                </a:solidFill>
                <a:effectLst>
                  <a:outerShdw dist="45791" dir="3378596" algn="ctr" rotWithShape="0">
                    <a:srgbClr val="4D4D4D">
                      <a:alpha val="79999"/>
                    </a:srgbClr>
                  </a:outerShdw>
                </a:effectLst>
                <a:latin typeface="Arial Black"/>
              </a:rPr>
              <a:t>7</a:t>
            </a:r>
          </a:p>
        </p:txBody>
      </p:sp>
      <p:sp>
        <p:nvSpPr>
          <p:cNvPr id="191495" name="WordArt 7"/>
          <p:cNvSpPr>
            <a:spLocks noChangeArrowheads="1" noChangeShapeType="1" noTextEdit="1"/>
          </p:cNvSpPr>
          <p:nvPr/>
        </p:nvSpPr>
        <p:spPr bwMode="auto">
          <a:xfrm>
            <a:off x="4191000" y="2590800"/>
            <a:ext cx="609600" cy="9525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chemeClr val="hlink"/>
                </a:solidFill>
                <a:effectLst>
                  <a:outerShdw dist="45791" dir="3378596" algn="ctr" rotWithShape="0">
                    <a:srgbClr val="4D4D4D">
                      <a:alpha val="79999"/>
                    </a:srgbClr>
                  </a:outerShdw>
                </a:effectLst>
                <a:latin typeface="Arial Black"/>
              </a:rPr>
              <a:t>7</a:t>
            </a:r>
          </a:p>
        </p:txBody>
      </p:sp>
      <p:sp>
        <p:nvSpPr>
          <p:cNvPr id="191496" name="WordArt 8"/>
          <p:cNvSpPr>
            <a:spLocks noChangeArrowheads="1" noChangeShapeType="1" noTextEdit="1"/>
          </p:cNvSpPr>
          <p:nvPr/>
        </p:nvSpPr>
        <p:spPr bwMode="auto">
          <a:xfrm>
            <a:off x="6705600" y="2590800"/>
            <a:ext cx="609600" cy="9525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chemeClr val="hlink"/>
                </a:solidFill>
                <a:effectLst>
                  <a:outerShdw dist="45791" dir="3378596" algn="ctr" rotWithShape="0">
                    <a:srgbClr val="4D4D4D">
                      <a:alpha val="79999"/>
                    </a:srgbClr>
                  </a:outerShdw>
                </a:effectLst>
                <a:latin typeface="Arial Black"/>
              </a:rPr>
              <a:t>7</a:t>
            </a:r>
          </a:p>
        </p:txBody>
      </p:sp>
      <p:sp>
        <p:nvSpPr>
          <p:cNvPr id="191497" name="WordArt 9"/>
          <p:cNvSpPr>
            <a:spLocks noChangeArrowheads="1" noChangeShapeType="1" noTextEdit="1"/>
          </p:cNvSpPr>
          <p:nvPr/>
        </p:nvSpPr>
        <p:spPr bwMode="auto">
          <a:xfrm>
            <a:off x="1447800" y="5105400"/>
            <a:ext cx="609600" cy="9525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chemeClr val="hlink"/>
                </a:solidFill>
                <a:effectLst>
                  <a:outerShdw dist="45791" dir="3378596" algn="ctr" rotWithShape="0">
                    <a:srgbClr val="4D4D4D">
                      <a:alpha val="79999"/>
                    </a:srgbClr>
                  </a:outerShdw>
                </a:effectLst>
                <a:latin typeface="Arial Black"/>
              </a:rPr>
              <a:t>7</a:t>
            </a:r>
          </a:p>
        </p:txBody>
      </p:sp>
      <p:sp>
        <p:nvSpPr>
          <p:cNvPr id="191498" name="WordArt 10"/>
          <p:cNvSpPr>
            <a:spLocks noChangeArrowheads="1" noChangeShapeType="1" noTextEdit="1"/>
          </p:cNvSpPr>
          <p:nvPr/>
        </p:nvSpPr>
        <p:spPr bwMode="auto">
          <a:xfrm>
            <a:off x="4191000" y="5105400"/>
            <a:ext cx="609600" cy="9525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chemeClr val="hlink"/>
                </a:solidFill>
                <a:effectLst>
                  <a:outerShdw dist="45791" dir="3378596" algn="ctr" rotWithShape="0">
                    <a:srgbClr val="4D4D4D">
                      <a:alpha val="79999"/>
                    </a:srgbClr>
                  </a:outerShdw>
                </a:effectLst>
                <a:latin typeface="Arial Black"/>
              </a:rPr>
              <a:t>7</a:t>
            </a:r>
          </a:p>
        </p:txBody>
      </p:sp>
      <p:sp>
        <p:nvSpPr>
          <p:cNvPr id="191499" name="WordArt 11"/>
          <p:cNvSpPr>
            <a:spLocks noChangeArrowheads="1" noChangeShapeType="1" noTextEdit="1"/>
          </p:cNvSpPr>
          <p:nvPr/>
        </p:nvSpPr>
        <p:spPr bwMode="auto">
          <a:xfrm>
            <a:off x="6858000" y="4953000"/>
            <a:ext cx="1752600" cy="952500"/>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solidFill>
                  <a:srgbClr val="FF99FF"/>
                </a:solidFill>
                <a:effectLst>
                  <a:outerShdw dist="45791" dir="3378596" algn="ctr" rotWithShape="0">
                    <a:srgbClr val="4D4D4D">
                      <a:alpha val="79999"/>
                    </a:srgbClr>
                  </a:outerShdw>
                </a:effectLst>
                <a:latin typeface="Arial Black"/>
              </a:rPr>
              <a:t>13+</a:t>
            </a:r>
          </a:p>
        </p:txBody>
      </p:sp>
      <p:sp>
        <p:nvSpPr>
          <p:cNvPr id="191500" name="WordArt 12"/>
          <p:cNvSpPr>
            <a:spLocks noChangeArrowheads="1" noChangeShapeType="1" noTextEdit="1"/>
          </p:cNvSpPr>
          <p:nvPr/>
        </p:nvSpPr>
        <p:spPr bwMode="auto">
          <a:xfrm>
            <a:off x="1219200" y="1752600"/>
            <a:ext cx="1509713" cy="400050"/>
          </a:xfrm>
          <a:prstGeom prst="rect">
            <a:avLst/>
          </a:prstGeom>
        </p:spPr>
        <p:txBody>
          <a:bodyPr wrap="none" fromWordArt="1">
            <a:prstTxWarp prst="textPlain">
              <a:avLst>
                <a:gd name="adj" fmla="val 50000"/>
              </a:avLst>
            </a:prstTxWarp>
          </a:bodyPr>
          <a:lstStyle/>
          <a:p>
            <a:pPr algn="ctr"/>
            <a:r>
              <a:rPr lang="en-US" sz="3600" kern="10" spc="720">
                <a:ln w="19050">
                  <a:solidFill>
                    <a:schemeClr val="bg1"/>
                  </a:solidFill>
                  <a:round/>
                  <a:headEnd/>
                  <a:tailEnd/>
                </a:ln>
                <a:solidFill>
                  <a:schemeClr val="hlink"/>
                </a:solidFill>
                <a:effectLst>
                  <a:outerShdw dist="45791" dir="3378596" algn="ctr" rotWithShape="0">
                    <a:srgbClr val="4D4D4D">
                      <a:alpha val="79999"/>
                    </a:srgbClr>
                  </a:outerShdw>
                </a:effectLst>
                <a:latin typeface="Arial Black"/>
              </a:rPr>
              <a:t>Mammal</a:t>
            </a:r>
          </a:p>
        </p:txBody>
      </p:sp>
      <p:sp>
        <p:nvSpPr>
          <p:cNvPr id="191501" name="WordArt 13"/>
          <p:cNvSpPr>
            <a:spLocks noChangeArrowheads="1" noChangeShapeType="1" noTextEdit="1"/>
          </p:cNvSpPr>
          <p:nvPr/>
        </p:nvSpPr>
        <p:spPr bwMode="auto">
          <a:xfrm>
            <a:off x="3657600" y="1828800"/>
            <a:ext cx="1509713" cy="400050"/>
          </a:xfrm>
          <a:prstGeom prst="rect">
            <a:avLst/>
          </a:prstGeom>
        </p:spPr>
        <p:txBody>
          <a:bodyPr wrap="none" fromWordArt="1">
            <a:prstTxWarp prst="textPlain">
              <a:avLst>
                <a:gd name="adj" fmla="val 50000"/>
              </a:avLst>
            </a:prstTxWarp>
          </a:bodyPr>
          <a:lstStyle/>
          <a:p>
            <a:pPr algn="ctr"/>
            <a:r>
              <a:rPr lang="en-US" sz="3600" kern="10" spc="720">
                <a:ln w="19050">
                  <a:solidFill>
                    <a:schemeClr val="bg1"/>
                  </a:solidFill>
                  <a:round/>
                  <a:headEnd/>
                  <a:tailEnd/>
                </a:ln>
                <a:solidFill>
                  <a:schemeClr val="hlink"/>
                </a:solidFill>
                <a:effectLst>
                  <a:outerShdw dist="45791" dir="3378596" algn="ctr" rotWithShape="0">
                    <a:srgbClr val="4D4D4D">
                      <a:alpha val="79999"/>
                    </a:srgbClr>
                  </a:outerShdw>
                </a:effectLst>
                <a:latin typeface="Arial Black"/>
              </a:rPr>
              <a:t>Mammal</a:t>
            </a:r>
          </a:p>
        </p:txBody>
      </p:sp>
      <p:sp>
        <p:nvSpPr>
          <p:cNvPr id="191502" name="WordArt 14"/>
          <p:cNvSpPr>
            <a:spLocks noChangeArrowheads="1" noChangeShapeType="1" noTextEdit="1"/>
          </p:cNvSpPr>
          <p:nvPr/>
        </p:nvSpPr>
        <p:spPr bwMode="auto">
          <a:xfrm>
            <a:off x="5867400" y="1828800"/>
            <a:ext cx="1509713" cy="400050"/>
          </a:xfrm>
          <a:prstGeom prst="rect">
            <a:avLst/>
          </a:prstGeom>
        </p:spPr>
        <p:txBody>
          <a:bodyPr wrap="none" fromWordArt="1">
            <a:prstTxWarp prst="textPlain">
              <a:avLst>
                <a:gd name="adj" fmla="val 50000"/>
              </a:avLst>
            </a:prstTxWarp>
          </a:bodyPr>
          <a:lstStyle/>
          <a:p>
            <a:pPr algn="ctr"/>
            <a:r>
              <a:rPr lang="en-US" sz="3600" kern="10" spc="720">
                <a:ln w="19050">
                  <a:solidFill>
                    <a:schemeClr val="bg1"/>
                  </a:solidFill>
                  <a:round/>
                  <a:headEnd/>
                  <a:tailEnd/>
                </a:ln>
                <a:solidFill>
                  <a:schemeClr val="hlink"/>
                </a:solidFill>
                <a:effectLst>
                  <a:outerShdw dist="45791" dir="3378596" algn="ctr" rotWithShape="0">
                    <a:srgbClr val="4D4D4D">
                      <a:alpha val="79999"/>
                    </a:srgbClr>
                  </a:outerShdw>
                </a:effectLst>
                <a:latin typeface="Arial Black"/>
              </a:rPr>
              <a:t>Mammal</a:t>
            </a:r>
          </a:p>
        </p:txBody>
      </p:sp>
      <p:sp>
        <p:nvSpPr>
          <p:cNvPr id="191503" name="WordArt 15"/>
          <p:cNvSpPr>
            <a:spLocks noChangeArrowheads="1" noChangeShapeType="1" noTextEdit="1"/>
          </p:cNvSpPr>
          <p:nvPr/>
        </p:nvSpPr>
        <p:spPr bwMode="auto">
          <a:xfrm>
            <a:off x="914400" y="4572000"/>
            <a:ext cx="1509713" cy="400050"/>
          </a:xfrm>
          <a:prstGeom prst="rect">
            <a:avLst/>
          </a:prstGeom>
        </p:spPr>
        <p:txBody>
          <a:bodyPr wrap="none" fromWordArt="1">
            <a:prstTxWarp prst="textPlain">
              <a:avLst>
                <a:gd name="adj" fmla="val 50000"/>
              </a:avLst>
            </a:prstTxWarp>
          </a:bodyPr>
          <a:lstStyle/>
          <a:p>
            <a:pPr algn="ctr"/>
            <a:r>
              <a:rPr lang="en-US" sz="3600" kern="10" spc="720">
                <a:ln w="19050">
                  <a:solidFill>
                    <a:schemeClr val="bg1"/>
                  </a:solidFill>
                  <a:round/>
                  <a:headEnd/>
                  <a:tailEnd/>
                </a:ln>
                <a:solidFill>
                  <a:schemeClr val="hlink"/>
                </a:solidFill>
                <a:effectLst>
                  <a:outerShdw dist="45791" dir="3378596" algn="ctr" rotWithShape="0">
                    <a:srgbClr val="4D4D4D">
                      <a:alpha val="79999"/>
                    </a:srgbClr>
                  </a:outerShdw>
                </a:effectLst>
                <a:latin typeface="Arial Black"/>
              </a:rPr>
              <a:t>Mammal</a:t>
            </a:r>
          </a:p>
        </p:txBody>
      </p:sp>
      <p:sp>
        <p:nvSpPr>
          <p:cNvPr id="191504" name="WordArt 16"/>
          <p:cNvSpPr>
            <a:spLocks noChangeArrowheads="1" noChangeShapeType="1" noTextEdit="1"/>
          </p:cNvSpPr>
          <p:nvPr/>
        </p:nvSpPr>
        <p:spPr bwMode="auto">
          <a:xfrm>
            <a:off x="3733800" y="4572000"/>
            <a:ext cx="1509713" cy="400050"/>
          </a:xfrm>
          <a:prstGeom prst="rect">
            <a:avLst/>
          </a:prstGeom>
        </p:spPr>
        <p:txBody>
          <a:bodyPr wrap="none" fromWordArt="1">
            <a:prstTxWarp prst="textPlain">
              <a:avLst>
                <a:gd name="adj" fmla="val 50000"/>
              </a:avLst>
            </a:prstTxWarp>
          </a:bodyPr>
          <a:lstStyle/>
          <a:p>
            <a:pPr algn="ctr"/>
            <a:r>
              <a:rPr lang="en-US" sz="3600" kern="10" spc="720">
                <a:ln w="19050">
                  <a:solidFill>
                    <a:schemeClr val="bg1"/>
                  </a:solidFill>
                  <a:round/>
                  <a:headEnd/>
                  <a:tailEnd/>
                </a:ln>
                <a:solidFill>
                  <a:schemeClr val="hlink"/>
                </a:solidFill>
                <a:effectLst>
                  <a:outerShdw dist="45791" dir="3378596" algn="ctr" rotWithShape="0">
                    <a:srgbClr val="4D4D4D">
                      <a:alpha val="79999"/>
                    </a:srgbClr>
                  </a:outerShdw>
                </a:effectLst>
                <a:latin typeface="Arial Black"/>
              </a:rPr>
              <a:t>Mammal</a:t>
            </a:r>
          </a:p>
        </p:txBody>
      </p:sp>
      <p:sp>
        <p:nvSpPr>
          <p:cNvPr id="191505" name="WordArt 17"/>
          <p:cNvSpPr>
            <a:spLocks noChangeArrowheads="1" noChangeShapeType="1" noTextEdit="1"/>
          </p:cNvSpPr>
          <p:nvPr/>
        </p:nvSpPr>
        <p:spPr bwMode="auto">
          <a:xfrm>
            <a:off x="7162800" y="4419600"/>
            <a:ext cx="838200" cy="4191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99FF"/>
                </a:solidFill>
                <a:effectLst>
                  <a:outerShdw dist="45791" dir="3378596" algn="ctr" rotWithShape="0">
                    <a:srgbClr val="4D4D4D">
                      <a:alpha val="79999"/>
                    </a:srgbClr>
                  </a:outerShdw>
                </a:effectLst>
                <a:latin typeface="Arial Black"/>
              </a:rPr>
              <a:t>Bird</a:t>
            </a: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3"/>
          <p:cNvSpPr>
            <a:spLocks noGrp="1" noChangeArrowheads="1"/>
          </p:cNvSpPr>
          <p:nvPr>
            <p:ph type="body" idx="4294967295"/>
          </p:nvPr>
        </p:nvSpPr>
        <p:spPr>
          <a:xfrm>
            <a:off x="457200" y="304800"/>
            <a:ext cx="8077200" cy="5826125"/>
          </a:xfrm>
        </p:spPr>
        <p:txBody>
          <a:bodyPr/>
          <a:lstStyle/>
          <a:p>
            <a:pPr eaLnBrk="1" hangingPunct="1"/>
            <a:r>
              <a:rPr lang="en-US" smtClean="0"/>
              <a:t>How are these life forms similar in their structure and composition?</a:t>
            </a:r>
          </a:p>
        </p:txBody>
      </p:sp>
      <p:pic>
        <p:nvPicPr>
          <p:cNvPr id="192515" name="Picture 5" descr="anim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534400" cy="504825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62976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192517" name="WordArt 5"/>
          <p:cNvSpPr>
            <a:spLocks noChangeArrowheads="1" noChangeShapeType="1" noTextEdit="1"/>
          </p:cNvSpPr>
          <p:nvPr/>
        </p:nvSpPr>
        <p:spPr bwMode="auto">
          <a:xfrm>
            <a:off x="381000" y="3733800"/>
            <a:ext cx="8077200" cy="55245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solidFill>
                  <a:schemeClr val="hlink"/>
                </a:solidFill>
                <a:effectLst>
                  <a:outerShdw dist="45791" dir="3378596" algn="ctr" rotWithShape="0">
                    <a:srgbClr val="4D4D4D">
                      <a:alpha val="79999"/>
                    </a:srgbClr>
                  </a:outerShdw>
                </a:effectLst>
                <a:latin typeface="Arial Black"/>
              </a:rPr>
              <a:t>How many neck vertebrae do we all have?</a:t>
            </a:r>
          </a:p>
        </p:txBody>
      </p:sp>
      <p:sp>
        <p:nvSpPr>
          <p:cNvPr id="192518" name="WordArt 6"/>
          <p:cNvSpPr>
            <a:spLocks noChangeArrowheads="1" noChangeShapeType="1" noTextEdit="1"/>
          </p:cNvSpPr>
          <p:nvPr/>
        </p:nvSpPr>
        <p:spPr bwMode="auto">
          <a:xfrm>
            <a:off x="1676400" y="2590800"/>
            <a:ext cx="609600" cy="9525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chemeClr val="hlink"/>
                </a:solidFill>
                <a:effectLst>
                  <a:outerShdw dist="45791" dir="3378596" algn="ctr" rotWithShape="0">
                    <a:srgbClr val="4D4D4D">
                      <a:alpha val="79999"/>
                    </a:srgbClr>
                  </a:outerShdw>
                </a:effectLst>
                <a:latin typeface="Arial Black"/>
              </a:rPr>
              <a:t>7</a:t>
            </a:r>
          </a:p>
        </p:txBody>
      </p:sp>
      <p:sp>
        <p:nvSpPr>
          <p:cNvPr id="192519" name="WordArt 7"/>
          <p:cNvSpPr>
            <a:spLocks noChangeArrowheads="1" noChangeShapeType="1" noTextEdit="1"/>
          </p:cNvSpPr>
          <p:nvPr/>
        </p:nvSpPr>
        <p:spPr bwMode="auto">
          <a:xfrm>
            <a:off x="4191000" y="2590800"/>
            <a:ext cx="609600" cy="9525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chemeClr val="hlink"/>
                </a:solidFill>
                <a:effectLst>
                  <a:outerShdw dist="45791" dir="3378596" algn="ctr" rotWithShape="0">
                    <a:srgbClr val="4D4D4D">
                      <a:alpha val="79999"/>
                    </a:srgbClr>
                  </a:outerShdw>
                </a:effectLst>
                <a:latin typeface="Arial Black"/>
              </a:rPr>
              <a:t>7</a:t>
            </a:r>
          </a:p>
        </p:txBody>
      </p:sp>
      <p:sp>
        <p:nvSpPr>
          <p:cNvPr id="192520" name="WordArt 8"/>
          <p:cNvSpPr>
            <a:spLocks noChangeArrowheads="1" noChangeShapeType="1" noTextEdit="1"/>
          </p:cNvSpPr>
          <p:nvPr/>
        </p:nvSpPr>
        <p:spPr bwMode="auto">
          <a:xfrm>
            <a:off x="6705600" y="2590800"/>
            <a:ext cx="609600" cy="9525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chemeClr val="hlink"/>
                </a:solidFill>
                <a:effectLst>
                  <a:outerShdw dist="45791" dir="3378596" algn="ctr" rotWithShape="0">
                    <a:srgbClr val="4D4D4D">
                      <a:alpha val="79999"/>
                    </a:srgbClr>
                  </a:outerShdw>
                </a:effectLst>
                <a:latin typeface="Arial Black"/>
              </a:rPr>
              <a:t>7</a:t>
            </a:r>
          </a:p>
        </p:txBody>
      </p:sp>
      <p:sp>
        <p:nvSpPr>
          <p:cNvPr id="192521" name="WordArt 9"/>
          <p:cNvSpPr>
            <a:spLocks noChangeArrowheads="1" noChangeShapeType="1" noTextEdit="1"/>
          </p:cNvSpPr>
          <p:nvPr/>
        </p:nvSpPr>
        <p:spPr bwMode="auto">
          <a:xfrm>
            <a:off x="1447800" y="5105400"/>
            <a:ext cx="609600" cy="9525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chemeClr val="hlink"/>
                </a:solidFill>
                <a:effectLst>
                  <a:outerShdw dist="45791" dir="3378596" algn="ctr" rotWithShape="0">
                    <a:srgbClr val="4D4D4D">
                      <a:alpha val="79999"/>
                    </a:srgbClr>
                  </a:outerShdw>
                </a:effectLst>
                <a:latin typeface="Arial Black"/>
              </a:rPr>
              <a:t>7</a:t>
            </a:r>
          </a:p>
        </p:txBody>
      </p:sp>
      <p:sp>
        <p:nvSpPr>
          <p:cNvPr id="192522" name="WordArt 10"/>
          <p:cNvSpPr>
            <a:spLocks noChangeArrowheads="1" noChangeShapeType="1" noTextEdit="1"/>
          </p:cNvSpPr>
          <p:nvPr/>
        </p:nvSpPr>
        <p:spPr bwMode="auto">
          <a:xfrm>
            <a:off x="4191000" y="5105400"/>
            <a:ext cx="609600" cy="9525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chemeClr val="hlink"/>
                </a:solidFill>
                <a:effectLst>
                  <a:outerShdw dist="45791" dir="3378596" algn="ctr" rotWithShape="0">
                    <a:srgbClr val="4D4D4D">
                      <a:alpha val="79999"/>
                    </a:srgbClr>
                  </a:outerShdw>
                </a:effectLst>
                <a:latin typeface="Arial Black"/>
              </a:rPr>
              <a:t>7</a:t>
            </a:r>
          </a:p>
        </p:txBody>
      </p:sp>
      <p:sp>
        <p:nvSpPr>
          <p:cNvPr id="192523" name="WordArt 11"/>
          <p:cNvSpPr>
            <a:spLocks noChangeArrowheads="1" noChangeShapeType="1" noTextEdit="1"/>
          </p:cNvSpPr>
          <p:nvPr/>
        </p:nvSpPr>
        <p:spPr bwMode="auto">
          <a:xfrm>
            <a:off x="6858000" y="4953000"/>
            <a:ext cx="1752600" cy="952500"/>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solidFill>
                  <a:srgbClr val="FF99FF"/>
                </a:solidFill>
                <a:effectLst>
                  <a:outerShdw dist="45791" dir="3378596" algn="ctr" rotWithShape="0">
                    <a:srgbClr val="4D4D4D">
                      <a:alpha val="79999"/>
                    </a:srgbClr>
                  </a:outerShdw>
                </a:effectLst>
                <a:latin typeface="Arial Black"/>
              </a:rPr>
              <a:t>13+</a:t>
            </a:r>
          </a:p>
        </p:txBody>
      </p:sp>
      <p:sp>
        <p:nvSpPr>
          <p:cNvPr id="192524" name="WordArt 12"/>
          <p:cNvSpPr>
            <a:spLocks noChangeArrowheads="1" noChangeShapeType="1" noTextEdit="1"/>
          </p:cNvSpPr>
          <p:nvPr/>
        </p:nvSpPr>
        <p:spPr bwMode="auto">
          <a:xfrm>
            <a:off x="1219200" y="1752600"/>
            <a:ext cx="1509713" cy="400050"/>
          </a:xfrm>
          <a:prstGeom prst="rect">
            <a:avLst/>
          </a:prstGeom>
        </p:spPr>
        <p:txBody>
          <a:bodyPr wrap="none" fromWordArt="1">
            <a:prstTxWarp prst="textPlain">
              <a:avLst>
                <a:gd name="adj" fmla="val 50000"/>
              </a:avLst>
            </a:prstTxWarp>
          </a:bodyPr>
          <a:lstStyle/>
          <a:p>
            <a:pPr algn="ctr"/>
            <a:r>
              <a:rPr lang="en-US" sz="3600" kern="10" spc="720">
                <a:ln w="19050">
                  <a:solidFill>
                    <a:schemeClr val="bg1"/>
                  </a:solidFill>
                  <a:round/>
                  <a:headEnd/>
                  <a:tailEnd/>
                </a:ln>
                <a:solidFill>
                  <a:schemeClr val="hlink"/>
                </a:solidFill>
                <a:effectLst>
                  <a:outerShdw dist="45791" dir="3378596" algn="ctr" rotWithShape="0">
                    <a:srgbClr val="4D4D4D">
                      <a:alpha val="79999"/>
                    </a:srgbClr>
                  </a:outerShdw>
                </a:effectLst>
                <a:latin typeface="Arial Black"/>
              </a:rPr>
              <a:t>Mammal</a:t>
            </a:r>
          </a:p>
        </p:txBody>
      </p:sp>
      <p:sp>
        <p:nvSpPr>
          <p:cNvPr id="192525" name="WordArt 13"/>
          <p:cNvSpPr>
            <a:spLocks noChangeArrowheads="1" noChangeShapeType="1" noTextEdit="1"/>
          </p:cNvSpPr>
          <p:nvPr/>
        </p:nvSpPr>
        <p:spPr bwMode="auto">
          <a:xfrm>
            <a:off x="3657600" y="1828800"/>
            <a:ext cx="1509713" cy="400050"/>
          </a:xfrm>
          <a:prstGeom prst="rect">
            <a:avLst/>
          </a:prstGeom>
        </p:spPr>
        <p:txBody>
          <a:bodyPr wrap="none" fromWordArt="1">
            <a:prstTxWarp prst="textPlain">
              <a:avLst>
                <a:gd name="adj" fmla="val 50000"/>
              </a:avLst>
            </a:prstTxWarp>
          </a:bodyPr>
          <a:lstStyle/>
          <a:p>
            <a:pPr algn="ctr"/>
            <a:r>
              <a:rPr lang="en-US" sz="3600" kern="10" spc="720">
                <a:ln w="19050">
                  <a:solidFill>
                    <a:schemeClr val="bg1"/>
                  </a:solidFill>
                  <a:round/>
                  <a:headEnd/>
                  <a:tailEnd/>
                </a:ln>
                <a:solidFill>
                  <a:schemeClr val="hlink"/>
                </a:solidFill>
                <a:effectLst>
                  <a:outerShdw dist="45791" dir="3378596" algn="ctr" rotWithShape="0">
                    <a:srgbClr val="4D4D4D">
                      <a:alpha val="79999"/>
                    </a:srgbClr>
                  </a:outerShdw>
                </a:effectLst>
                <a:latin typeface="Arial Black"/>
              </a:rPr>
              <a:t>Mammal</a:t>
            </a:r>
          </a:p>
        </p:txBody>
      </p:sp>
      <p:sp>
        <p:nvSpPr>
          <p:cNvPr id="192526" name="WordArt 14"/>
          <p:cNvSpPr>
            <a:spLocks noChangeArrowheads="1" noChangeShapeType="1" noTextEdit="1"/>
          </p:cNvSpPr>
          <p:nvPr/>
        </p:nvSpPr>
        <p:spPr bwMode="auto">
          <a:xfrm>
            <a:off x="5867400" y="1828800"/>
            <a:ext cx="1509713" cy="400050"/>
          </a:xfrm>
          <a:prstGeom prst="rect">
            <a:avLst/>
          </a:prstGeom>
        </p:spPr>
        <p:txBody>
          <a:bodyPr wrap="none" fromWordArt="1">
            <a:prstTxWarp prst="textPlain">
              <a:avLst>
                <a:gd name="adj" fmla="val 50000"/>
              </a:avLst>
            </a:prstTxWarp>
          </a:bodyPr>
          <a:lstStyle/>
          <a:p>
            <a:pPr algn="ctr"/>
            <a:r>
              <a:rPr lang="en-US" sz="3600" kern="10" spc="720">
                <a:ln w="19050">
                  <a:solidFill>
                    <a:schemeClr val="bg1"/>
                  </a:solidFill>
                  <a:round/>
                  <a:headEnd/>
                  <a:tailEnd/>
                </a:ln>
                <a:solidFill>
                  <a:schemeClr val="hlink"/>
                </a:solidFill>
                <a:effectLst>
                  <a:outerShdw dist="45791" dir="3378596" algn="ctr" rotWithShape="0">
                    <a:srgbClr val="4D4D4D">
                      <a:alpha val="79999"/>
                    </a:srgbClr>
                  </a:outerShdw>
                </a:effectLst>
                <a:latin typeface="Arial Black"/>
              </a:rPr>
              <a:t>Mammal</a:t>
            </a:r>
          </a:p>
        </p:txBody>
      </p:sp>
      <p:sp>
        <p:nvSpPr>
          <p:cNvPr id="192527" name="WordArt 15"/>
          <p:cNvSpPr>
            <a:spLocks noChangeArrowheads="1" noChangeShapeType="1" noTextEdit="1"/>
          </p:cNvSpPr>
          <p:nvPr/>
        </p:nvSpPr>
        <p:spPr bwMode="auto">
          <a:xfrm>
            <a:off x="914400" y="4572000"/>
            <a:ext cx="1509713" cy="400050"/>
          </a:xfrm>
          <a:prstGeom prst="rect">
            <a:avLst/>
          </a:prstGeom>
        </p:spPr>
        <p:txBody>
          <a:bodyPr wrap="none" fromWordArt="1">
            <a:prstTxWarp prst="textPlain">
              <a:avLst>
                <a:gd name="adj" fmla="val 50000"/>
              </a:avLst>
            </a:prstTxWarp>
          </a:bodyPr>
          <a:lstStyle/>
          <a:p>
            <a:pPr algn="ctr"/>
            <a:r>
              <a:rPr lang="en-US" sz="3600" kern="10" spc="720">
                <a:ln w="19050">
                  <a:solidFill>
                    <a:schemeClr val="bg1"/>
                  </a:solidFill>
                  <a:round/>
                  <a:headEnd/>
                  <a:tailEnd/>
                </a:ln>
                <a:solidFill>
                  <a:schemeClr val="hlink"/>
                </a:solidFill>
                <a:effectLst>
                  <a:outerShdw dist="45791" dir="3378596" algn="ctr" rotWithShape="0">
                    <a:srgbClr val="4D4D4D">
                      <a:alpha val="79999"/>
                    </a:srgbClr>
                  </a:outerShdw>
                </a:effectLst>
                <a:latin typeface="Arial Black"/>
              </a:rPr>
              <a:t>Mammal</a:t>
            </a:r>
          </a:p>
        </p:txBody>
      </p:sp>
      <p:sp>
        <p:nvSpPr>
          <p:cNvPr id="192528" name="WordArt 16"/>
          <p:cNvSpPr>
            <a:spLocks noChangeArrowheads="1" noChangeShapeType="1" noTextEdit="1"/>
          </p:cNvSpPr>
          <p:nvPr/>
        </p:nvSpPr>
        <p:spPr bwMode="auto">
          <a:xfrm>
            <a:off x="3733800" y="4572000"/>
            <a:ext cx="1509713" cy="400050"/>
          </a:xfrm>
          <a:prstGeom prst="rect">
            <a:avLst/>
          </a:prstGeom>
        </p:spPr>
        <p:txBody>
          <a:bodyPr wrap="none" fromWordArt="1">
            <a:prstTxWarp prst="textPlain">
              <a:avLst>
                <a:gd name="adj" fmla="val 50000"/>
              </a:avLst>
            </a:prstTxWarp>
          </a:bodyPr>
          <a:lstStyle/>
          <a:p>
            <a:pPr algn="ctr"/>
            <a:r>
              <a:rPr lang="en-US" sz="3600" kern="10" spc="720">
                <a:ln w="19050">
                  <a:solidFill>
                    <a:schemeClr val="bg1"/>
                  </a:solidFill>
                  <a:round/>
                  <a:headEnd/>
                  <a:tailEnd/>
                </a:ln>
                <a:solidFill>
                  <a:schemeClr val="hlink"/>
                </a:solidFill>
                <a:effectLst>
                  <a:outerShdw dist="45791" dir="3378596" algn="ctr" rotWithShape="0">
                    <a:srgbClr val="4D4D4D">
                      <a:alpha val="79999"/>
                    </a:srgbClr>
                  </a:outerShdw>
                </a:effectLst>
                <a:latin typeface="Arial Black"/>
              </a:rPr>
              <a:t>Mammal</a:t>
            </a:r>
          </a:p>
        </p:txBody>
      </p:sp>
      <p:sp>
        <p:nvSpPr>
          <p:cNvPr id="192529" name="WordArt 17"/>
          <p:cNvSpPr>
            <a:spLocks noChangeArrowheads="1" noChangeShapeType="1" noTextEdit="1"/>
          </p:cNvSpPr>
          <p:nvPr/>
        </p:nvSpPr>
        <p:spPr bwMode="auto">
          <a:xfrm>
            <a:off x="7162800" y="4419600"/>
            <a:ext cx="838200" cy="4191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99FF"/>
                </a:solidFill>
                <a:effectLst>
                  <a:outerShdw dist="45791" dir="3378596" algn="ctr" rotWithShape="0">
                    <a:srgbClr val="4D4D4D">
                      <a:alpha val="79999"/>
                    </a:srgbClr>
                  </a:outerShdw>
                </a:effectLst>
                <a:latin typeface="Arial Black"/>
              </a:rPr>
              <a:t>Bird</a:t>
            </a:r>
          </a:p>
        </p:txBody>
      </p:sp>
      <p:sp>
        <p:nvSpPr>
          <p:cNvPr id="18" name="Rectangle 17"/>
          <p:cNvSpPr/>
          <p:nvPr/>
        </p:nvSpPr>
        <p:spPr>
          <a:xfrm>
            <a:off x="362738" y="2895600"/>
            <a:ext cx="2161169" cy="584775"/>
          </a:xfrm>
          <a:prstGeom prst="rect">
            <a:avLst/>
          </a:prstGeom>
          <a:noFill/>
        </p:spPr>
        <p:txBody>
          <a:bodyPr wrap="none">
            <a:spAutoFit/>
          </a:bodyPr>
          <a:lstStyle/>
          <a:p>
            <a:pPr algn="ctr">
              <a:defRPr/>
            </a:pPr>
            <a:r>
              <a:rPr lang="en-US" sz="3200" b="1" dirty="0">
                <a:ln w="17780" cmpd="sng">
                  <a:solidFill>
                    <a:sysClr val="windowText" lastClr="000000"/>
                  </a:solidFill>
                  <a:prstDash val="solid"/>
                  <a:miter lim="800000"/>
                </a:ln>
                <a:solidFill>
                  <a:srgbClr val="FF00FF"/>
                </a:solidFill>
                <a:effectLst>
                  <a:outerShdw blurRad="50800" algn="tl" rotWithShape="0">
                    <a:srgbClr val="000000"/>
                  </a:outerShdw>
                </a:effectLst>
              </a:rPr>
              <a:t>Live Birth</a:t>
            </a:r>
          </a:p>
        </p:txBody>
      </p:sp>
      <p:sp>
        <p:nvSpPr>
          <p:cNvPr id="19" name="Rectangle 18"/>
          <p:cNvSpPr/>
          <p:nvPr/>
        </p:nvSpPr>
        <p:spPr>
          <a:xfrm>
            <a:off x="2057400" y="3048000"/>
            <a:ext cx="4572000" cy="584775"/>
          </a:xfrm>
          <a:prstGeom prst="rect">
            <a:avLst/>
          </a:prstGeom>
        </p:spPr>
        <p:txBody>
          <a:bodyPr>
            <a:spAutoFit/>
          </a:bodyPr>
          <a:lstStyle/>
          <a:p>
            <a:pPr algn="ctr">
              <a:defRPr/>
            </a:pPr>
            <a:r>
              <a:rPr lang="en-US" sz="3200" b="1" dirty="0">
                <a:ln w="17780" cmpd="sng">
                  <a:solidFill>
                    <a:sysClr val="windowText" lastClr="000000"/>
                  </a:solidFill>
                  <a:prstDash val="solid"/>
                  <a:miter lim="800000"/>
                </a:ln>
                <a:solidFill>
                  <a:srgbClr val="FF00FF"/>
                </a:solidFill>
                <a:effectLst>
                  <a:outerShdw blurRad="50800" algn="tl" rotWithShape="0">
                    <a:srgbClr val="000000"/>
                  </a:outerShdw>
                </a:effectLst>
              </a:rPr>
              <a:t>Live Birth</a:t>
            </a:r>
          </a:p>
        </p:txBody>
      </p:sp>
      <p:sp>
        <p:nvSpPr>
          <p:cNvPr id="21" name="Rectangle 20"/>
          <p:cNvSpPr/>
          <p:nvPr/>
        </p:nvSpPr>
        <p:spPr>
          <a:xfrm>
            <a:off x="4572000" y="2819400"/>
            <a:ext cx="4572000" cy="584775"/>
          </a:xfrm>
          <a:prstGeom prst="rect">
            <a:avLst/>
          </a:prstGeom>
        </p:spPr>
        <p:txBody>
          <a:bodyPr>
            <a:spAutoFit/>
          </a:bodyPr>
          <a:lstStyle/>
          <a:p>
            <a:pPr algn="ctr">
              <a:defRPr/>
            </a:pPr>
            <a:r>
              <a:rPr lang="en-US" sz="3200" b="1" dirty="0">
                <a:ln w="17780" cmpd="sng">
                  <a:solidFill>
                    <a:sysClr val="windowText" lastClr="000000"/>
                  </a:solidFill>
                  <a:prstDash val="solid"/>
                  <a:miter lim="800000"/>
                </a:ln>
                <a:solidFill>
                  <a:srgbClr val="FF00FF"/>
                </a:solidFill>
                <a:effectLst>
                  <a:outerShdw blurRad="50800" algn="tl" rotWithShape="0">
                    <a:srgbClr val="000000"/>
                  </a:outerShdw>
                </a:effectLst>
              </a:rPr>
              <a:t>Live Birth</a:t>
            </a:r>
          </a:p>
        </p:txBody>
      </p:sp>
      <p:sp>
        <p:nvSpPr>
          <p:cNvPr id="22" name="Rectangle 21"/>
          <p:cNvSpPr/>
          <p:nvPr/>
        </p:nvSpPr>
        <p:spPr>
          <a:xfrm>
            <a:off x="-457200" y="5638800"/>
            <a:ext cx="4572000" cy="584775"/>
          </a:xfrm>
          <a:prstGeom prst="rect">
            <a:avLst/>
          </a:prstGeom>
        </p:spPr>
        <p:txBody>
          <a:bodyPr>
            <a:spAutoFit/>
          </a:bodyPr>
          <a:lstStyle/>
          <a:p>
            <a:pPr algn="ctr">
              <a:defRPr/>
            </a:pPr>
            <a:r>
              <a:rPr lang="en-US" sz="3200" b="1" dirty="0">
                <a:ln w="17780" cmpd="sng">
                  <a:solidFill>
                    <a:sysClr val="windowText" lastClr="000000"/>
                  </a:solidFill>
                  <a:prstDash val="solid"/>
                  <a:miter lim="800000"/>
                </a:ln>
                <a:solidFill>
                  <a:srgbClr val="FF00FF"/>
                </a:solidFill>
                <a:effectLst>
                  <a:outerShdw blurRad="50800" algn="tl" rotWithShape="0">
                    <a:srgbClr val="000000"/>
                  </a:outerShdw>
                </a:effectLst>
              </a:rPr>
              <a:t>Live Birth</a:t>
            </a:r>
          </a:p>
        </p:txBody>
      </p:sp>
      <p:sp>
        <p:nvSpPr>
          <p:cNvPr id="23" name="Rectangle 22"/>
          <p:cNvSpPr/>
          <p:nvPr/>
        </p:nvSpPr>
        <p:spPr>
          <a:xfrm>
            <a:off x="3733800" y="5334000"/>
            <a:ext cx="2161169" cy="584775"/>
          </a:xfrm>
          <a:prstGeom prst="rect">
            <a:avLst/>
          </a:prstGeom>
          <a:noFill/>
        </p:spPr>
        <p:txBody>
          <a:bodyPr wrap="none">
            <a:spAutoFit/>
          </a:bodyPr>
          <a:lstStyle/>
          <a:p>
            <a:pPr algn="ctr">
              <a:defRPr/>
            </a:pPr>
            <a:r>
              <a:rPr lang="en-US" sz="3200" b="1" dirty="0">
                <a:ln w="17780" cmpd="sng">
                  <a:solidFill>
                    <a:sysClr val="windowText" lastClr="000000"/>
                  </a:solidFill>
                  <a:prstDash val="solid"/>
                  <a:miter lim="800000"/>
                </a:ln>
                <a:solidFill>
                  <a:srgbClr val="FF00FF"/>
                </a:solidFill>
                <a:effectLst>
                  <a:outerShdw blurRad="50800" algn="tl" rotWithShape="0">
                    <a:srgbClr val="000000"/>
                  </a:outerShdw>
                </a:effectLst>
              </a:rPr>
              <a:t>Live Birth</a:t>
            </a: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3"/>
          <p:cNvSpPr>
            <a:spLocks noGrp="1" noChangeArrowheads="1"/>
          </p:cNvSpPr>
          <p:nvPr>
            <p:ph type="body" idx="4294967295"/>
          </p:nvPr>
        </p:nvSpPr>
        <p:spPr>
          <a:xfrm>
            <a:off x="457200" y="304800"/>
            <a:ext cx="8077200" cy="5826125"/>
          </a:xfrm>
        </p:spPr>
        <p:txBody>
          <a:bodyPr/>
          <a:lstStyle/>
          <a:p>
            <a:pPr eaLnBrk="1" hangingPunct="1"/>
            <a:r>
              <a:rPr lang="en-US" smtClean="0"/>
              <a:t>How are these life forms similar in their structure and composition?</a:t>
            </a:r>
          </a:p>
        </p:txBody>
      </p:sp>
      <p:pic>
        <p:nvPicPr>
          <p:cNvPr id="193539" name="Picture 5" descr="anim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534400" cy="504825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62976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193541" name="WordArt 5"/>
          <p:cNvSpPr>
            <a:spLocks noChangeArrowheads="1" noChangeShapeType="1" noTextEdit="1"/>
          </p:cNvSpPr>
          <p:nvPr/>
        </p:nvSpPr>
        <p:spPr bwMode="auto">
          <a:xfrm>
            <a:off x="381000" y="3733800"/>
            <a:ext cx="8077200" cy="55245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solidFill>
                  <a:schemeClr val="hlink"/>
                </a:solidFill>
                <a:effectLst>
                  <a:outerShdw dist="45791" dir="3378596" algn="ctr" rotWithShape="0">
                    <a:srgbClr val="4D4D4D">
                      <a:alpha val="79999"/>
                    </a:srgbClr>
                  </a:outerShdw>
                </a:effectLst>
                <a:latin typeface="Arial Black"/>
              </a:rPr>
              <a:t>How many neck vertebrae do we all have?</a:t>
            </a:r>
          </a:p>
        </p:txBody>
      </p:sp>
      <p:sp>
        <p:nvSpPr>
          <p:cNvPr id="193542" name="WordArt 6"/>
          <p:cNvSpPr>
            <a:spLocks noChangeArrowheads="1" noChangeShapeType="1" noTextEdit="1"/>
          </p:cNvSpPr>
          <p:nvPr/>
        </p:nvSpPr>
        <p:spPr bwMode="auto">
          <a:xfrm>
            <a:off x="1676400" y="2590800"/>
            <a:ext cx="609600" cy="9525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chemeClr val="hlink"/>
                </a:solidFill>
                <a:effectLst>
                  <a:outerShdw dist="45791" dir="3378596" algn="ctr" rotWithShape="0">
                    <a:srgbClr val="4D4D4D">
                      <a:alpha val="79999"/>
                    </a:srgbClr>
                  </a:outerShdw>
                </a:effectLst>
                <a:latin typeface="Arial Black"/>
              </a:rPr>
              <a:t>7</a:t>
            </a:r>
          </a:p>
        </p:txBody>
      </p:sp>
      <p:sp>
        <p:nvSpPr>
          <p:cNvPr id="193543" name="WordArt 7"/>
          <p:cNvSpPr>
            <a:spLocks noChangeArrowheads="1" noChangeShapeType="1" noTextEdit="1"/>
          </p:cNvSpPr>
          <p:nvPr/>
        </p:nvSpPr>
        <p:spPr bwMode="auto">
          <a:xfrm>
            <a:off x="4191000" y="2590800"/>
            <a:ext cx="609600" cy="9525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chemeClr val="hlink"/>
                </a:solidFill>
                <a:effectLst>
                  <a:outerShdw dist="45791" dir="3378596" algn="ctr" rotWithShape="0">
                    <a:srgbClr val="4D4D4D">
                      <a:alpha val="79999"/>
                    </a:srgbClr>
                  </a:outerShdw>
                </a:effectLst>
                <a:latin typeface="Arial Black"/>
              </a:rPr>
              <a:t>7</a:t>
            </a:r>
          </a:p>
        </p:txBody>
      </p:sp>
      <p:sp>
        <p:nvSpPr>
          <p:cNvPr id="193544" name="WordArt 8"/>
          <p:cNvSpPr>
            <a:spLocks noChangeArrowheads="1" noChangeShapeType="1" noTextEdit="1"/>
          </p:cNvSpPr>
          <p:nvPr/>
        </p:nvSpPr>
        <p:spPr bwMode="auto">
          <a:xfrm>
            <a:off x="6705600" y="2590800"/>
            <a:ext cx="609600" cy="9525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chemeClr val="hlink"/>
                </a:solidFill>
                <a:effectLst>
                  <a:outerShdw dist="45791" dir="3378596" algn="ctr" rotWithShape="0">
                    <a:srgbClr val="4D4D4D">
                      <a:alpha val="79999"/>
                    </a:srgbClr>
                  </a:outerShdw>
                </a:effectLst>
                <a:latin typeface="Arial Black"/>
              </a:rPr>
              <a:t>7</a:t>
            </a:r>
          </a:p>
        </p:txBody>
      </p:sp>
      <p:sp>
        <p:nvSpPr>
          <p:cNvPr id="193545" name="WordArt 9"/>
          <p:cNvSpPr>
            <a:spLocks noChangeArrowheads="1" noChangeShapeType="1" noTextEdit="1"/>
          </p:cNvSpPr>
          <p:nvPr/>
        </p:nvSpPr>
        <p:spPr bwMode="auto">
          <a:xfrm>
            <a:off x="1447800" y="5105400"/>
            <a:ext cx="609600" cy="9525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chemeClr val="hlink"/>
                </a:solidFill>
                <a:effectLst>
                  <a:outerShdw dist="45791" dir="3378596" algn="ctr" rotWithShape="0">
                    <a:srgbClr val="4D4D4D">
                      <a:alpha val="79999"/>
                    </a:srgbClr>
                  </a:outerShdw>
                </a:effectLst>
                <a:latin typeface="Arial Black"/>
              </a:rPr>
              <a:t>7</a:t>
            </a:r>
          </a:p>
        </p:txBody>
      </p:sp>
      <p:sp>
        <p:nvSpPr>
          <p:cNvPr id="193546" name="WordArt 10"/>
          <p:cNvSpPr>
            <a:spLocks noChangeArrowheads="1" noChangeShapeType="1" noTextEdit="1"/>
          </p:cNvSpPr>
          <p:nvPr/>
        </p:nvSpPr>
        <p:spPr bwMode="auto">
          <a:xfrm>
            <a:off x="4191000" y="5105400"/>
            <a:ext cx="609600" cy="9525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chemeClr val="hlink"/>
                </a:solidFill>
                <a:effectLst>
                  <a:outerShdw dist="45791" dir="3378596" algn="ctr" rotWithShape="0">
                    <a:srgbClr val="4D4D4D">
                      <a:alpha val="79999"/>
                    </a:srgbClr>
                  </a:outerShdw>
                </a:effectLst>
                <a:latin typeface="Arial Black"/>
              </a:rPr>
              <a:t>7</a:t>
            </a:r>
          </a:p>
        </p:txBody>
      </p:sp>
      <p:sp>
        <p:nvSpPr>
          <p:cNvPr id="193547" name="WordArt 11"/>
          <p:cNvSpPr>
            <a:spLocks noChangeArrowheads="1" noChangeShapeType="1" noTextEdit="1"/>
          </p:cNvSpPr>
          <p:nvPr/>
        </p:nvSpPr>
        <p:spPr bwMode="auto">
          <a:xfrm>
            <a:off x="6858000" y="4953000"/>
            <a:ext cx="1752600" cy="952500"/>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solidFill>
                  <a:srgbClr val="FF99FF"/>
                </a:solidFill>
                <a:effectLst>
                  <a:outerShdw dist="45791" dir="3378596" algn="ctr" rotWithShape="0">
                    <a:srgbClr val="4D4D4D">
                      <a:alpha val="79999"/>
                    </a:srgbClr>
                  </a:outerShdw>
                </a:effectLst>
                <a:latin typeface="Arial Black"/>
              </a:rPr>
              <a:t>13+</a:t>
            </a:r>
          </a:p>
        </p:txBody>
      </p:sp>
      <p:sp>
        <p:nvSpPr>
          <p:cNvPr id="193548" name="WordArt 12"/>
          <p:cNvSpPr>
            <a:spLocks noChangeArrowheads="1" noChangeShapeType="1" noTextEdit="1"/>
          </p:cNvSpPr>
          <p:nvPr/>
        </p:nvSpPr>
        <p:spPr bwMode="auto">
          <a:xfrm>
            <a:off x="1219200" y="1752600"/>
            <a:ext cx="1509713" cy="400050"/>
          </a:xfrm>
          <a:prstGeom prst="rect">
            <a:avLst/>
          </a:prstGeom>
        </p:spPr>
        <p:txBody>
          <a:bodyPr wrap="none" fromWordArt="1">
            <a:prstTxWarp prst="textPlain">
              <a:avLst>
                <a:gd name="adj" fmla="val 50000"/>
              </a:avLst>
            </a:prstTxWarp>
          </a:bodyPr>
          <a:lstStyle/>
          <a:p>
            <a:pPr algn="ctr"/>
            <a:r>
              <a:rPr lang="en-US" sz="3600" kern="10" spc="720">
                <a:ln w="19050">
                  <a:solidFill>
                    <a:schemeClr val="bg1"/>
                  </a:solidFill>
                  <a:round/>
                  <a:headEnd/>
                  <a:tailEnd/>
                </a:ln>
                <a:solidFill>
                  <a:schemeClr val="hlink"/>
                </a:solidFill>
                <a:effectLst>
                  <a:outerShdw dist="45791" dir="3378596" algn="ctr" rotWithShape="0">
                    <a:srgbClr val="4D4D4D">
                      <a:alpha val="79999"/>
                    </a:srgbClr>
                  </a:outerShdw>
                </a:effectLst>
                <a:latin typeface="Arial Black"/>
              </a:rPr>
              <a:t>Mammal</a:t>
            </a:r>
          </a:p>
        </p:txBody>
      </p:sp>
      <p:sp>
        <p:nvSpPr>
          <p:cNvPr id="193549" name="WordArt 13"/>
          <p:cNvSpPr>
            <a:spLocks noChangeArrowheads="1" noChangeShapeType="1" noTextEdit="1"/>
          </p:cNvSpPr>
          <p:nvPr/>
        </p:nvSpPr>
        <p:spPr bwMode="auto">
          <a:xfrm>
            <a:off x="3657600" y="1828800"/>
            <a:ext cx="1509713" cy="400050"/>
          </a:xfrm>
          <a:prstGeom prst="rect">
            <a:avLst/>
          </a:prstGeom>
        </p:spPr>
        <p:txBody>
          <a:bodyPr wrap="none" fromWordArt="1">
            <a:prstTxWarp prst="textPlain">
              <a:avLst>
                <a:gd name="adj" fmla="val 50000"/>
              </a:avLst>
            </a:prstTxWarp>
          </a:bodyPr>
          <a:lstStyle/>
          <a:p>
            <a:pPr algn="ctr"/>
            <a:r>
              <a:rPr lang="en-US" sz="3600" kern="10" spc="720">
                <a:ln w="19050">
                  <a:solidFill>
                    <a:schemeClr val="bg1"/>
                  </a:solidFill>
                  <a:round/>
                  <a:headEnd/>
                  <a:tailEnd/>
                </a:ln>
                <a:solidFill>
                  <a:schemeClr val="hlink"/>
                </a:solidFill>
                <a:effectLst>
                  <a:outerShdw dist="45791" dir="3378596" algn="ctr" rotWithShape="0">
                    <a:srgbClr val="4D4D4D">
                      <a:alpha val="79999"/>
                    </a:srgbClr>
                  </a:outerShdw>
                </a:effectLst>
                <a:latin typeface="Arial Black"/>
              </a:rPr>
              <a:t>Mammal</a:t>
            </a:r>
          </a:p>
        </p:txBody>
      </p:sp>
      <p:sp>
        <p:nvSpPr>
          <p:cNvPr id="193550" name="WordArt 14"/>
          <p:cNvSpPr>
            <a:spLocks noChangeArrowheads="1" noChangeShapeType="1" noTextEdit="1"/>
          </p:cNvSpPr>
          <p:nvPr/>
        </p:nvSpPr>
        <p:spPr bwMode="auto">
          <a:xfrm>
            <a:off x="5867400" y="1828800"/>
            <a:ext cx="1509713" cy="400050"/>
          </a:xfrm>
          <a:prstGeom prst="rect">
            <a:avLst/>
          </a:prstGeom>
        </p:spPr>
        <p:txBody>
          <a:bodyPr wrap="none" fromWordArt="1">
            <a:prstTxWarp prst="textPlain">
              <a:avLst>
                <a:gd name="adj" fmla="val 50000"/>
              </a:avLst>
            </a:prstTxWarp>
          </a:bodyPr>
          <a:lstStyle/>
          <a:p>
            <a:pPr algn="ctr"/>
            <a:r>
              <a:rPr lang="en-US" sz="3600" kern="10" spc="720">
                <a:ln w="19050">
                  <a:solidFill>
                    <a:schemeClr val="bg1"/>
                  </a:solidFill>
                  <a:round/>
                  <a:headEnd/>
                  <a:tailEnd/>
                </a:ln>
                <a:solidFill>
                  <a:schemeClr val="hlink"/>
                </a:solidFill>
                <a:effectLst>
                  <a:outerShdw dist="45791" dir="3378596" algn="ctr" rotWithShape="0">
                    <a:srgbClr val="4D4D4D">
                      <a:alpha val="79999"/>
                    </a:srgbClr>
                  </a:outerShdw>
                </a:effectLst>
                <a:latin typeface="Arial Black"/>
              </a:rPr>
              <a:t>Mammal</a:t>
            </a:r>
          </a:p>
        </p:txBody>
      </p:sp>
      <p:sp>
        <p:nvSpPr>
          <p:cNvPr id="193551" name="WordArt 15"/>
          <p:cNvSpPr>
            <a:spLocks noChangeArrowheads="1" noChangeShapeType="1" noTextEdit="1"/>
          </p:cNvSpPr>
          <p:nvPr/>
        </p:nvSpPr>
        <p:spPr bwMode="auto">
          <a:xfrm>
            <a:off x="914400" y="4572000"/>
            <a:ext cx="1509713" cy="400050"/>
          </a:xfrm>
          <a:prstGeom prst="rect">
            <a:avLst/>
          </a:prstGeom>
        </p:spPr>
        <p:txBody>
          <a:bodyPr wrap="none" fromWordArt="1">
            <a:prstTxWarp prst="textPlain">
              <a:avLst>
                <a:gd name="adj" fmla="val 50000"/>
              </a:avLst>
            </a:prstTxWarp>
          </a:bodyPr>
          <a:lstStyle/>
          <a:p>
            <a:pPr algn="ctr"/>
            <a:r>
              <a:rPr lang="en-US" sz="3600" kern="10" spc="720">
                <a:ln w="19050">
                  <a:solidFill>
                    <a:schemeClr val="bg1"/>
                  </a:solidFill>
                  <a:round/>
                  <a:headEnd/>
                  <a:tailEnd/>
                </a:ln>
                <a:solidFill>
                  <a:schemeClr val="hlink"/>
                </a:solidFill>
                <a:effectLst>
                  <a:outerShdw dist="45791" dir="3378596" algn="ctr" rotWithShape="0">
                    <a:srgbClr val="4D4D4D">
                      <a:alpha val="79999"/>
                    </a:srgbClr>
                  </a:outerShdw>
                </a:effectLst>
                <a:latin typeface="Arial Black"/>
              </a:rPr>
              <a:t>Mammal</a:t>
            </a:r>
          </a:p>
        </p:txBody>
      </p:sp>
      <p:sp>
        <p:nvSpPr>
          <p:cNvPr id="193552" name="WordArt 16"/>
          <p:cNvSpPr>
            <a:spLocks noChangeArrowheads="1" noChangeShapeType="1" noTextEdit="1"/>
          </p:cNvSpPr>
          <p:nvPr/>
        </p:nvSpPr>
        <p:spPr bwMode="auto">
          <a:xfrm>
            <a:off x="3733800" y="4572000"/>
            <a:ext cx="1509713" cy="400050"/>
          </a:xfrm>
          <a:prstGeom prst="rect">
            <a:avLst/>
          </a:prstGeom>
        </p:spPr>
        <p:txBody>
          <a:bodyPr wrap="none" fromWordArt="1">
            <a:prstTxWarp prst="textPlain">
              <a:avLst>
                <a:gd name="adj" fmla="val 50000"/>
              </a:avLst>
            </a:prstTxWarp>
          </a:bodyPr>
          <a:lstStyle/>
          <a:p>
            <a:pPr algn="ctr"/>
            <a:r>
              <a:rPr lang="en-US" sz="3600" kern="10" spc="720">
                <a:ln w="19050">
                  <a:solidFill>
                    <a:schemeClr val="bg1"/>
                  </a:solidFill>
                  <a:round/>
                  <a:headEnd/>
                  <a:tailEnd/>
                </a:ln>
                <a:solidFill>
                  <a:schemeClr val="hlink"/>
                </a:solidFill>
                <a:effectLst>
                  <a:outerShdw dist="45791" dir="3378596" algn="ctr" rotWithShape="0">
                    <a:srgbClr val="4D4D4D">
                      <a:alpha val="79999"/>
                    </a:srgbClr>
                  </a:outerShdw>
                </a:effectLst>
                <a:latin typeface="Arial Black"/>
              </a:rPr>
              <a:t>Mammal</a:t>
            </a:r>
          </a:p>
        </p:txBody>
      </p:sp>
      <p:sp>
        <p:nvSpPr>
          <p:cNvPr id="193553" name="WordArt 17"/>
          <p:cNvSpPr>
            <a:spLocks noChangeArrowheads="1" noChangeShapeType="1" noTextEdit="1"/>
          </p:cNvSpPr>
          <p:nvPr/>
        </p:nvSpPr>
        <p:spPr bwMode="auto">
          <a:xfrm>
            <a:off x="7162800" y="4419600"/>
            <a:ext cx="838200" cy="4191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99FF"/>
                </a:solidFill>
                <a:effectLst>
                  <a:outerShdw dist="45791" dir="3378596" algn="ctr" rotWithShape="0">
                    <a:srgbClr val="4D4D4D">
                      <a:alpha val="79999"/>
                    </a:srgbClr>
                  </a:outerShdw>
                </a:effectLst>
                <a:latin typeface="Arial Black"/>
              </a:rPr>
              <a:t>Bird</a:t>
            </a:r>
          </a:p>
        </p:txBody>
      </p:sp>
      <p:sp>
        <p:nvSpPr>
          <p:cNvPr id="18" name="Rectangle 17"/>
          <p:cNvSpPr/>
          <p:nvPr/>
        </p:nvSpPr>
        <p:spPr>
          <a:xfrm>
            <a:off x="362738" y="2895600"/>
            <a:ext cx="2161169" cy="584775"/>
          </a:xfrm>
          <a:prstGeom prst="rect">
            <a:avLst/>
          </a:prstGeom>
          <a:noFill/>
        </p:spPr>
        <p:txBody>
          <a:bodyPr wrap="none">
            <a:spAutoFit/>
          </a:bodyPr>
          <a:lstStyle/>
          <a:p>
            <a:pPr algn="ctr">
              <a:defRPr/>
            </a:pPr>
            <a:r>
              <a:rPr lang="en-US" sz="3200" b="1" dirty="0">
                <a:ln w="17780" cmpd="sng">
                  <a:solidFill>
                    <a:sysClr val="windowText" lastClr="000000"/>
                  </a:solidFill>
                  <a:prstDash val="solid"/>
                  <a:miter lim="800000"/>
                </a:ln>
                <a:solidFill>
                  <a:srgbClr val="FF00FF"/>
                </a:solidFill>
                <a:effectLst>
                  <a:outerShdw blurRad="50800" algn="tl" rotWithShape="0">
                    <a:srgbClr val="000000"/>
                  </a:outerShdw>
                </a:effectLst>
              </a:rPr>
              <a:t>Live Birth</a:t>
            </a:r>
          </a:p>
        </p:txBody>
      </p:sp>
      <p:sp>
        <p:nvSpPr>
          <p:cNvPr id="19" name="Rectangle 18"/>
          <p:cNvSpPr/>
          <p:nvPr/>
        </p:nvSpPr>
        <p:spPr>
          <a:xfrm>
            <a:off x="2057400" y="3048000"/>
            <a:ext cx="4572000" cy="584775"/>
          </a:xfrm>
          <a:prstGeom prst="rect">
            <a:avLst/>
          </a:prstGeom>
        </p:spPr>
        <p:txBody>
          <a:bodyPr>
            <a:spAutoFit/>
          </a:bodyPr>
          <a:lstStyle/>
          <a:p>
            <a:pPr algn="ctr">
              <a:defRPr/>
            </a:pPr>
            <a:r>
              <a:rPr lang="en-US" sz="3200" b="1" dirty="0">
                <a:ln w="17780" cmpd="sng">
                  <a:solidFill>
                    <a:sysClr val="windowText" lastClr="000000"/>
                  </a:solidFill>
                  <a:prstDash val="solid"/>
                  <a:miter lim="800000"/>
                </a:ln>
                <a:solidFill>
                  <a:srgbClr val="FF00FF"/>
                </a:solidFill>
                <a:effectLst>
                  <a:outerShdw blurRad="50800" algn="tl" rotWithShape="0">
                    <a:srgbClr val="000000"/>
                  </a:outerShdw>
                </a:effectLst>
              </a:rPr>
              <a:t>Live Birth</a:t>
            </a:r>
          </a:p>
        </p:txBody>
      </p:sp>
      <p:sp>
        <p:nvSpPr>
          <p:cNvPr id="21" name="Rectangle 20"/>
          <p:cNvSpPr/>
          <p:nvPr/>
        </p:nvSpPr>
        <p:spPr>
          <a:xfrm>
            <a:off x="4572000" y="2819400"/>
            <a:ext cx="4572000" cy="584775"/>
          </a:xfrm>
          <a:prstGeom prst="rect">
            <a:avLst/>
          </a:prstGeom>
        </p:spPr>
        <p:txBody>
          <a:bodyPr>
            <a:spAutoFit/>
          </a:bodyPr>
          <a:lstStyle/>
          <a:p>
            <a:pPr algn="ctr">
              <a:defRPr/>
            </a:pPr>
            <a:r>
              <a:rPr lang="en-US" sz="3200" b="1" dirty="0">
                <a:ln w="17780" cmpd="sng">
                  <a:solidFill>
                    <a:sysClr val="windowText" lastClr="000000"/>
                  </a:solidFill>
                  <a:prstDash val="solid"/>
                  <a:miter lim="800000"/>
                </a:ln>
                <a:solidFill>
                  <a:srgbClr val="FF00FF"/>
                </a:solidFill>
                <a:effectLst>
                  <a:outerShdw blurRad="50800" algn="tl" rotWithShape="0">
                    <a:srgbClr val="000000"/>
                  </a:outerShdw>
                </a:effectLst>
              </a:rPr>
              <a:t>Live Birth</a:t>
            </a:r>
          </a:p>
        </p:txBody>
      </p:sp>
      <p:sp>
        <p:nvSpPr>
          <p:cNvPr id="22" name="Rectangle 21"/>
          <p:cNvSpPr/>
          <p:nvPr/>
        </p:nvSpPr>
        <p:spPr>
          <a:xfrm>
            <a:off x="-457200" y="5638800"/>
            <a:ext cx="4572000" cy="584775"/>
          </a:xfrm>
          <a:prstGeom prst="rect">
            <a:avLst/>
          </a:prstGeom>
        </p:spPr>
        <p:txBody>
          <a:bodyPr>
            <a:spAutoFit/>
          </a:bodyPr>
          <a:lstStyle/>
          <a:p>
            <a:pPr algn="ctr">
              <a:defRPr/>
            </a:pPr>
            <a:r>
              <a:rPr lang="en-US" sz="3200" b="1" dirty="0">
                <a:ln w="17780" cmpd="sng">
                  <a:solidFill>
                    <a:sysClr val="windowText" lastClr="000000"/>
                  </a:solidFill>
                  <a:prstDash val="solid"/>
                  <a:miter lim="800000"/>
                </a:ln>
                <a:solidFill>
                  <a:srgbClr val="FF00FF"/>
                </a:solidFill>
                <a:effectLst>
                  <a:outerShdw blurRad="50800" algn="tl" rotWithShape="0">
                    <a:srgbClr val="000000"/>
                  </a:outerShdw>
                </a:effectLst>
              </a:rPr>
              <a:t>Live Birth</a:t>
            </a:r>
          </a:p>
        </p:txBody>
      </p:sp>
      <p:sp>
        <p:nvSpPr>
          <p:cNvPr id="23" name="Rectangle 22"/>
          <p:cNvSpPr/>
          <p:nvPr/>
        </p:nvSpPr>
        <p:spPr>
          <a:xfrm>
            <a:off x="3733800" y="5334000"/>
            <a:ext cx="2161169" cy="584775"/>
          </a:xfrm>
          <a:prstGeom prst="rect">
            <a:avLst/>
          </a:prstGeom>
          <a:noFill/>
        </p:spPr>
        <p:txBody>
          <a:bodyPr wrap="none">
            <a:spAutoFit/>
          </a:bodyPr>
          <a:lstStyle/>
          <a:p>
            <a:pPr algn="ctr">
              <a:defRPr/>
            </a:pPr>
            <a:r>
              <a:rPr lang="en-US" sz="3200" b="1" dirty="0">
                <a:ln w="17780" cmpd="sng">
                  <a:solidFill>
                    <a:sysClr val="windowText" lastClr="000000"/>
                  </a:solidFill>
                  <a:prstDash val="solid"/>
                  <a:miter lim="800000"/>
                </a:ln>
                <a:solidFill>
                  <a:srgbClr val="FF00FF"/>
                </a:solidFill>
                <a:effectLst>
                  <a:outerShdw blurRad="50800" algn="tl" rotWithShape="0">
                    <a:srgbClr val="000000"/>
                  </a:outerShdw>
                </a:effectLst>
              </a:rPr>
              <a:t>Live Birth</a:t>
            </a:r>
          </a:p>
        </p:txBody>
      </p:sp>
      <p:sp>
        <p:nvSpPr>
          <p:cNvPr id="25" name="Oval 24"/>
          <p:cNvSpPr/>
          <p:nvPr/>
        </p:nvSpPr>
        <p:spPr>
          <a:xfrm rot="20457598">
            <a:off x="7248525" y="5772150"/>
            <a:ext cx="454025" cy="596900"/>
          </a:xfrm>
          <a:prstGeom prst="ellipse">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0"/>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6096000" y="5334000"/>
            <a:ext cx="2435282" cy="584775"/>
          </a:xfrm>
          <a:prstGeom prst="rect">
            <a:avLst/>
          </a:prstGeom>
          <a:noFill/>
        </p:spPr>
        <p:txBody>
          <a:bodyPr wrap="none">
            <a:spAutoFit/>
          </a:bodyPr>
          <a:lstStyle/>
          <a:p>
            <a:pPr algn="ctr">
              <a:defRPr/>
            </a:pPr>
            <a:r>
              <a:rPr lang="en-US" sz="3200" b="1" dirty="0">
                <a:ln w="17780" cmpd="sng">
                  <a:solidFill>
                    <a:sysClr val="windowText" lastClr="000000"/>
                  </a:solidFill>
                  <a:prstDash val="solid"/>
                  <a:miter lim="800000"/>
                </a:ln>
                <a:solidFill>
                  <a:srgbClr val="FFFFCC"/>
                </a:solidFill>
                <a:effectLst>
                  <a:outerShdw blurRad="50800" algn="tl" rotWithShape="0">
                    <a:srgbClr val="000000"/>
                  </a:outerShdw>
                </a:effectLst>
              </a:rPr>
              <a:t>Egg Laying</a:t>
            </a: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3"/>
          <p:cNvSpPr>
            <a:spLocks noGrp="1" noChangeArrowheads="1"/>
          </p:cNvSpPr>
          <p:nvPr>
            <p:ph type="body" idx="4294967295"/>
          </p:nvPr>
        </p:nvSpPr>
        <p:spPr>
          <a:xfrm>
            <a:off x="457200" y="304800"/>
            <a:ext cx="8077200" cy="5826125"/>
          </a:xfrm>
        </p:spPr>
        <p:txBody>
          <a:bodyPr/>
          <a:lstStyle/>
          <a:p>
            <a:pPr eaLnBrk="1" hangingPunct="1"/>
            <a:r>
              <a:rPr lang="en-US" smtClean="0"/>
              <a:t>How are these life forms similar in their structure and composition?</a:t>
            </a:r>
          </a:p>
        </p:txBody>
      </p:sp>
      <p:pic>
        <p:nvPicPr>
          <p:cNvPr id="194563" name="Picture 5" descr="anim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534400" cy="504825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62976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194565" name="WordArt 5"/>
          <p:cNvSpPr>
            <a:spLocks noChangeArrowheads="1" noChangeShapeType="1" noTextEdit="1"/>
          </p:cNvSpPr>
          <p:nvPr/>
        </p:nvSpPr>
        <p:spPr bwMode="auto">
          <a:xfrm>
            <a:off x="381000" y="3733800"/>
            <a:ext cx="8077200" cy="55245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solidFill>
                  <a:schemeClr val="hlink"/>
                </a:solidFill>
                <a:effectLst>
                  <a:outerShdw dist="45791" dir="3378596" algn="ctr" rotWithShape="0">
                    <a:srgbClr val="4D4D4D">
                      <a:alpha val="79999"/>
                    </a:srgbClr>
                  </a:outerShdw>
                </a:effectLst>
                <a:latin typeface="Arial Black"/>
              </a:rPr>
              <a:t>How many neck vertebrae do we all have?</a:t>
            </a:r>
          </a:p>
        </p:txBody>
      </p:sp>
      <p:sp>
        <p:nvSpPr>
          <p:cNvPr id="194566" name="WordArt 6"/>
          <p:cNvSpPr>
            <a:spLocks noChangeArrowheads="1" noChangeShapeType="1" noTextEdit="1"/>
          </p:cNvSpPr>
          <p:nvPr/>
        </p:nvSpPr>
        <p:spPr bwMode="auto">
          <a:xfrm>
            <a:off x="1676400" y="2590800"/>
            <a:ext cx="609600" cy="9525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chemeClr val="hlink"/>
                </a:solidFill>
                <a:effectLst>
                  <a:outerShdw dist="45791" dir="3378596" algn="ctr" rotWithShape="0">
                    <a:srgbClr val="4D4D4D">
                      <a:alpha val="79999"/>
                    </a:srgbClr>
                  </a:outerShdw>
                </a:effectLst>
                <a:latin typeface="Arial Black"/>
              </a:rPr>
              <a:t>7</a:t>
            </a:r>
          </a:p>
        </p:txBody>
      </p:sp>
      <p:sp>
        <p:nvSpPr>
          <p:cNvPr id="194567" name="WordArt 7"/>
          <p:cNvSpPr>
            <a:spLocks noChangeArrowheads="1" noChangeShapeType="1" noTextEdit="1"/>
          </p:cNvSpPr>
          <p:nvPr/>
        </p:nvSpPr>
        <p:spPr bwMode="auto">
          <a:xfrm>
            <a:off x="4191000" y="2590800"/>
            <a:ext cx="609600" cy="9525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chemeClr val="hlink"/>
                </a:solidFill>
                <a:effectLst>
                  <a:outerShdw dist="45791" dir="3378596" algn="ctr" rotWithShape="0">
                    <a:srgbClr val="4D4D4D">
                      <a:alpha val="79999"/>
                    </a:srgbClr>
                  </a:outerShdw>
                </a:effectLst>
                <a:latin typeface="Arial Black"/>
              </a:rPr>
              <a:t>7</a:t>
            </a:r>
          </a:p>
        </p:txBody>
      </p:sp>
      <p:sp>
        <p:nvSpPr>
          <p:cNvPr id="194568" name="WordArt 8"/>
          <p:cNvSpPr>
            <a:spLocks noChangeArrowheads="1" noChangeShapeType="1" noTextEdit="1"/>
          </p:cNvSpPr>
          <p:nvPr/>
        </p:nvSpPr>
        <p:spPr bwMode="auto">
          <a:xfrm>
            <a:off x="6705600" y="2590800"/>
            <a:ext cx="609600" cy="9525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chemeClr val="hlink"/>
                </a:solidFill>
                <a:effectLst>
                  <a:outerShdw dist="45791" dir="3378596" algn="ctr" rotWithShape="0">
                    <a:srgbClr val="4D4D4D">
                      <a:alpha val="79999"/>
                    </a:srgbClr>
                  </a:outerShdw>
                </a:effectLst>
                <a:latin typeface="Arial Black"/>
              </a:rPr>
              <a:t>7</a:t>
            </a:r>
          </a:p>
        </p:txBody>
      </p:sp>
      <p:sp>
        <p:nvSpPr>
          <p:cNvPr id="194569" name="WordArt 9"/>
          <p:cNvSpPr>
            <a:spLocks noChangeArrowheads="1" noChangeShapeType="1" noTextEdit="1"/>
          </p:cNvSpPr>
          <p:nvPr/>
        </p:nvSpPr>
        <p:spPr bwMode="auto">
          <a:xfrm>
            <a:off x="1447800" y="5105400"/>
            <a:ext cx="609600" cy="9525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chemeClr val="hlink"/>
                </a:solidFill>
                <a:effectLst>
                  <a:outerShdw dist="45791" dir="3378596" algn="ctr" rotWithShape="0">
                    <a:srgbClr val="4D4D4D">
                      <a:alpha val="79999"/>
                    </a:srgbClr>
                  </a:outerShdw>
                </a:effectLst>
                <a:latin typeface="Arial Black"/>
              </a:rPr>
              <a:t>7</a:t>
            </a:r>
          </a:p>
        </p:txBody>
      </p:sp>
      <p:sp>
        <p:nvSpPr>
          <p:cNvPr id="194570" name="WordArt 10"/>
          <p:cNvSpPr>
            <a:spLocks noChangeArrowheads="1" noChangeShapeType="1" noTextEdit="1"/>
          </p:cNvSpPr>
          <p:nvPr/>
        </p:nvSpPr>
        <p:spPr bwMode="auto">
          <a:xfrm>
            <a:off x="4191000" y="5105400"/>
            <a:ext cx="609600" cy="9525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chemeClr val="hlink"/>
                </a:solidFill>
                <a:effectLst>
                  <a:outerShdw dist="45791" dir="3378596" algn="ctr" rotWithShape="0">
                    <a:srgbClr val="4D4D4D">
                      <a:alpha val="79999"/>
                    </a:srgbClr>
                  </a:outerShdw>
                </a:effectLst>
                <a:latin typeface="Arial Black"/>
              </a:rPr>
              <a:t>7</a:t>
            </a:r>
          </a:p>
        </p:txBody>
      </p:sp>
      <p:sp>
        <p:nvSpPr>
          <p:cNvPr id="194571" name="WordArt 11"/>
          <p:cNvSpPr>
            <a:spLocks noChangeArrowheads="1" noChangeShapeType="1" noTextEdit="1"/>
          </p:cNvSpPr>
          <p:nvPr/>
        </p:nvSpPr>
        <p:spPr bwMode="auto">
          <a:xfrm>
            <a:off x="6858000" y="4953000"/>
            <a:ext cx="1752600" cy="952500"/>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solidFill>
                  <a:srgbClr val="FF99FF"/>
                </a:solidFill>
                <a:effectLst>
                  <a:outerShdw dist="45791" dir="3378596" algn="ctr" rotWithShape="0">
                    <a:srgbClr val="4D4D4D">
                      <a:alpha val="79999"/>
                    </a:srgbClr>
                  </a:outerShdw>
                </a:effectLst>
                <a:latin typeface="Arial Black"/>
              </a:rPr>
              <a:t>13+</a:t>
            </a:r>
          </a:p>
        </p:txBody>
      </p:sp>
      <p:sp>
        <p:nvSpPr>
          <p:cNvPr id="194572" name="WordArt 12"/>
          <p:cNvSpPr>
            <a:spLocks noChangeArrowheads="1" noChangeShapeType="1" noTextEdit="1"/>
          </p:cNvSpPr>
          <p:nvPr/>
        </p:nvSpPr>
        <p:spPr bwMode="auto">
          <a:xfrm>
            <a:off x="1219200" y="1752600"/>
            <a:ext cx="1509713" cy="400050"/>
          </a:xfrm>
          <a:prstGeom prst="rect">
            <a:avLst/>
          </a:prstGeom>
        </p:spPr>
        <p:txBody>
          <a:bodyPr wrap="none" fromWordArt="1">
            <a:prstTxWarp prst="textPlain">
              <a:avLst>
                <a:gd name="adj" fmla="val 50000"/>
              </a:avLst>
            </a:prstTxWarp>
          </a:bodyPr>
          <a:lstStyle/>
          <a:p>
            <a:pPr algn="ctr"/>
            <a:r>
              <a:rPr lang="en-US" sz="3600" kern="10" spc="720">
                <a:ln w="19050">
                  <a:solidFill>
                    <a:schemeClr val="bg1"/>
                  </a:solidFill>
                  <a:round/>
                  <a:headEnd/>
                  <a:tailEnd/>
                </a:ln>
                <a:solidFill>
                  <a:schemeClr val="hlink"/>
                </a:solidFill>
                <a:effectLst>
                  <a:outerShdw dist="45791" dir="3378596" algn="ctr" rotWithShape="0">
                    <a:srgbClr val="4D4D4D">
                      <a:alpha val="79999"/>
                    </a:srgbClr>
                  </a:outerShdw>
                </a:effectLst>
                <a:latin typeface="Arial Black"/>
              </a:rPr>
              <a:t>Mammal</a:t>
            </a:r>
          </a:p>
        </p:txBody>
      </p:sp>
      <p:sp>
        <p:nvSpPr>
          <p:cNvPr id="194573" name="WordArt 13"/>
          <p:cNvSpPr>
            <a:spLocks noChangeArrowheads="1" noChangeShapeType="1" noTextEdit="1"/>
          </p:cNvSpPr>
          <p:nvPr/>
        </p:nvSpPr>
        <p:spPr bwMode="auto">
          <a:xfrm>
            <a:off x="3657600" y="1828800"/>
            <a:ext cx="1509713" cy="400050"/>
          </a:xfrm>
          <a:prstGeom prst="rect">
            <a:avLst/>
          </a:prstGeom>
        </p:spPr>
        <p:txBody>
          <a:bodyPr wrap="none" fromWordArt="1">
            <a:prstTxWarp prst="textPlain">
              <a:avLst>
                <a:gd name="adj" fmla="val 50000"/>
              </a:avLst>
            </a:prstTxWarp>
          </a:bodyPr>
          <a:lstStyle/>
          <a:p>
            <a:pPr algn="ctr"/>
            <a:r>
              <a:rPr lang="en-US" sz="3600" kern="10" spc="720">
                <a:ln w="19050">
                  <a:solidFill>
                    <a:schemeClr val="bg1"/>
                  </a:solidFill>
                  <a:round/>
                  <a:headEnd/>
                  <a:tailEnd/>
                </a:ln>
                <a:solidFill>
                  <a:schemeClr val="hlink"/>
                </a:solidFill>
                <a:effectLst>
                  <a:outerShdw dist="45791" dir="3378596" algn="ctr" rotWithShape="0">
                    <a:srgbClr val="4D4D4D">
                      <a:alpha val="79999"/>
                    </a:srgbClr>
                  </a:outerShdw>
                </a:effectLst>
                <a:latin typeface="Arial Black"/>
              </a:rPr>
              <a:t>Mammal</a:t>
            </a:r>
          </a:p>
        </p:txBody>
      </p:sp>
      <p:sp>
        <p:nvSpPr>
          <p:cNvPr id="194574" name="WordArt 14"/>
          <p:cNvSpPr>
            <a:spLocks noChangeArrowheads="1" noChangeShapeType="1" noTextEdit="1"/>
          </p:cNvSpPr>
          <p:nvPr/>
        </p:nvSpPr>
        <p:spPr bwMode="auto">
          <a:xfrm>
            <a:off x="5867400" y="1828800"/>
            <a:ext cx="1509713" cy="400050"/>
          </a:xfrm>
          <a:prstGeom prst="rect">
            <a:avLst/>
          </a:prstGeom>
        </p:spPr>
        <p:txBody>
          <a:bodyPr wrap="none" fromWordArt="1">
            <a:prstTxWarp prst="textPlain">
              <a:avLst>
                <a:gd name="adj" fmla="val 50000"/>
              </a:avLst>
            </a:prstTxWarp>
          </a:bodyPr>
          <a:lstStyle/>
          <a:p>
            <a:pPr algn="ctr"/>
            <a:r>
              <a:rPr lang="en-US" sz="3600" kern="10" spc="720">
                <a:ln w="19050">
                  <a:solidFill>
                    <a:schemeClr val="bg1"/>
                  </a:solidFill>
                  <a:round/>
                  <a:headEnd/>
                  <a:tailEnd/>
                </a:ln>
                <a:solidFill>
                  <a:schemeClr val="hlink"/>
                </a:solidFill>
                <a:effectLst>
                  <a:outerShdw dist="45791" dir="3378596" algn="ctr" rotWithShape="0">
                    <a:srgbClr val="4D4D4D">
                      <a:alpha val="79999"/>
                    </a:srgbClr>
                  </a:outerShdw>
                </a:effectLst>
                <a:latin typeface="Arial Black"/>
              </a:rPr>
              <a:t>Mammal</a:t>
            </a:r>
          </a:p>
        </p:txBody>
      </p:sp>
      <p:sp>
        <p:nvSpPr>
          <p:cNvPr id="194575" name="WordArt 15"/>
          <p:cNvSpPr>
            <a:spLocks noChangeArrowheads="1" noChangeShapeType="1" noTextEdit="1"/>
          </p:cNvSpPr>
          <p:nvPr/>
        </p:nvSpPr>
        <p:spPr bwMode="auto">
          <a:xfrm>
            <a:off x="914400" y="4572000"/>
            <a:ext cx="1509713" cy="400050"/>
          </a:xfrm>
          <a:prstGeom prst="rect">
            <a:avLst/>
          </a:prstGeom>
        </p:spPr>
        <p:txBody>
          <a:bodyPr wrap="none" fromWordArt="1">
            <a:prstTxWarp prst="textPlain">
              <a:avLst>
                <a:gd name="adj" fmla="val 50000"/>
              </a:avLst>
            </a:prstTxWarp>
          </a:bodyPr>
          <a:lstStyle/>
          <a:p>
            <a:pPr algn="ctr"/>
            <a:r>
              <a:rPr lang="en-US" sz="3600" kern="10" spc="720">
                <a:ln w="19050">
                  <a:solidFill>
                    <a:schemeClr val="bg1"/>
                  </a:solidFill>
                  <a:round/>
                  <a:headEnd/>
                  <a:tailEnd/>
                </a:ln>
                <a:solidFill>
                  <a:schemeClr val="hlink"/>
                </a:solidFill>
                <a:effectLst>
                  <a:outerShdw dist="45791" dir="3378596" algn="ctr" rotWithShape="0">
                    <a:srgbClr val="4D4D4D">
                      <a:alpha val="79999"/>
                    </a:srgbClr>
                  </a:outerShdw>
                </a:effectLst>
                <a:latin typeface="Arial Black"/>
              </a:rPr>
              <a:t>Mammal</a:t>
            </a:r>
          </a:p>
        </p:txBody>
      </p:sp>
      <p:sp>
        <p:nvSpPr>
          <p:cNvPr id="194576" name="WordArt 16"/>
          <p:cNvSpPr>
            <a:spLocks noChangeArrowheads="1" noChangeShapeType="1" noTextEdit="1"/>
          </p:cNvSpPr>
          <p:nvPr/>
        </p:nvSpPr>
        <p:spPr bwMode="auto">
          <a:xfrm>
            <a:off x="3733800" y="4572000"/>
            <a:ext cx="1509713" cy="400050"/>
          </a:xfrm>
          <a:prstGeom prst="rect">
            <a:avLst/>
          </a:prstGeom>
        </p:spPr>
        <p:txBody>
          <a:bodyPr wrap="none" fromWordArt="1">
            <a:prstTxWarp prst="textPlain">
              <a:avLst>
                <a:gd name="adj" fmla="val 50000"/>
              </a:avLst>
            </a:prstTxWarp>
          </a:bodyPr>
          <a:lstStyle/>
          <a:p>
            <a:pPr algn="ctr"/>
            <a:r>
              <a:rPr lang="en-US" sz="3600" kern="10" spc="720">
                <a:ln w="19050">
                  <a:solidFill>
                    <a:schemeClr val="bg1"/>
                  </a:solidFill>
                  <a:round/>
                  <a:headEnd/>
                  <a:tailEnd/>
                </a:ln>
                <a:solidFill>
                  <a:schemeClr val="hlink"/>
                </a:solidFill>
                <a:effectLst>
                  <a:outerShdw dist="45791" dir="3378596" algn="ctr" rotWithShape="0">
                    <a:srgbClr val="4D4D4D">
                      <a:alpha val="79999"/>
                    </a:srgbClr>
                  </a:outerShdw>
                </a:effectLst>
                <a:latin typeface="Arial Black"/>
              </a:rPr>
              <a:t>Mammal</a:t>
            </a:r>
          </a:p>
        </p:txBody>
      </p:sp>
      <p:sp>
        <p:nvSpPr>
          <p:cNvPr id="194577" name="WordArt 17"/>
          <p:cNvSpPr>
            <a:spLocks noChangeArrowheads="1" noChangeShapeType="1" noTextEdit="1"/>
          </p:cNvSpPr>
          <p:nvPr/>
        </p:nvSpPr>
        <p:spPr bwMode="auto">
          <a:xfrm>
            <a:off x="7162800" y="4419600"/>
            <a:ext cx="838200" cy="4191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99FF"/>
                </a:solidFill>
                <a:effectLst>
                  <a:outerShdw dist="45791" dir="3378596" algn="ctr" rotWithShape="0">
                    <a:srgbClr val="4D4D4D">
                      <a:alpha val="79999"/>
                    </a:srgbClr>
                  </a:outerShdw>
                </a:effectLst>
                <a:latin typeface="Arial Black"/>
              </a:rPr>
              <a:t>Bird</a:t>
            </a:r>
          </a:p>
        </p:txBody>
      </p:sp>
      <p:sp>
        <p:nvSpPr>
          <p:cNvPr id="18" name="Rectangle 17"/>
          <p:cNvSpPr/>
          <p:nvPr/>
        </p:nvSpPr>
        <p:spPr>
          <a:xfrm>
            <a:off x="362738" y="2895600"/>
            <a:ext cx="2161169" cy="584775"/>
          </a:xfrm>
          <a:prstGeom prst="rect">
            <a:avLst/>
          </a:prstGeom>
          <a:noFill/>
        </p:spPr>
        <p:txBody>
          <a:bodyPr wrap="none">
            <a:spAutoFit/>
          </a:bodyPr>
          <a:lstStyle/>
          <a:p>
            <a:pPr algn="ctr">
              <a:defRPr/>
            </a:pPr>
            <a:r>
              <a:rPr lang="en-US" sz="3200" b="1" dirty="0">
                <a:ln w="17780" cmpd="sng">
                  <a:solidFill>
                    <a:sysClr val="windowText" lastClr="000000"/>
                  </a:solidFill>
                  <a:prstDash val="solid"/>
                  <a:miter lim="800000"/>
                </a:ln>
                <a:solidFill>
                  <a:srgbClr val="FF00FF"/>
                </a:solidFill>
                <a:effectLst>
                  <a:outerShdw blurRad="50800" algn="tl" rotWithShape="0">
                    <a:srgbClr val="000000"/>
                  </a:outerShdw>
                </a:effectLst>
              </a:rPr>
              <a:t>Live Birth</a:t>
            </a:r>
          </a:p>
        </p:txBody>
      </p:sp>
      <p:sp>
        <p:nvSpPr>
          <p:cNvPr id="19" name="Rectangle 18"/>
          <p:cNvSpPr/>
          <p:nvPr/>
        </p:nvSpPr>
        <p:spPr>
          <a:xfrm>
            <a:off x="2057400" y="3048000"/>
            <a:ext cx="4572000" cy="584775"/>
          </a:xfrm>
          <a:prstGeom prst="rect">
            <a:avLst/>
          </a:prstGeom>
        </p:spPr>
        <p:txBody>
          <a:bodyPr>
            <a:spAutoFit/>
          </a:bodyPr>
          <a:lstStyle/>
          <a:p>
            <a:pPr algn="ctr">
              <a:defRPr/>
            </a:pPr>
            <a:r>
              <a:rPr lang="en-US" sz="3200" b="1" dirty="0">
                <a:ln w="17780" cmpd="sng">
                  <a:solidFill>
                    <a:sysClr val="windowText" lastClr="000000"/>
                  </a:solidFill>
                  <a:prstDash val="solid"/>
                  <a:miter lim="800000"/>
                </a:ln>
                <a:solidFill>
                  <a:srgbClr val="FF00FF"/>
                </a:solidFill>
                <a:effectLst>
                  <a:outerShdw blurRad="50800" algn="tl" rotWithShape="0">
                    <a:srgbClr val="000000"/>
                  </a:outerShdw>
                </a:effectLst>
              </a:rPr>
              <a:t>Live Birth</a:t>
            </a:r>
          </a:p>
        </p:txBody>
      </p:sp>
      <p:sp>
        <p:nvSpPr>
          <p:cNvPr id="21" name="Rectangle 20"/>
          <p:cNvSpPr/>
          <p:nvPr/>
        </p:nvSpPr>
        <p:spPr>
          <a:xfrm>
            <a:off x="4572000" y="2819400"/>
            <a:ext cx="4572000" cy="584775"/>
          </a:xfrm>
          <a:prstGeom prst="rect">
            <a:avLst/>
          </a:prstGeom>
        </p:spPr>
        <p:txBody>
          <a:bodyPr>
            <a:spAutoFit/>
          </a:bodyPr>
          <a:lstStyle/>
          <a:p>
            <a:pPr algn="ctr">
              <a:defRPr/>
            </a:pPr>
            <a:r>
              <a:rPr lang="en-US" sz="3200" b="1" dirty="0">
                <a:ln w="17780" cmpd="sng">
                  <a:solidFill>
                    <a:sysClr val="windowText" lastClr="000000"/>
                  </a:solidFill>
                  <a:prstDash val="solid"/>
                  <a:miter lim="800000"/>
                </a:ln>
                <a:solidFill>
                  <a:srgbClr val="FF00FF"/>
                </a:solidFill>
                <a:effectLst>
                  <a:outerShdw blurRad="50800" algn="tl" rotWithShape="0">
                    <a:srgbClr val="000000"/>
                  </a:outerShdw>
                </a:effectLst>
              </a:rPr>
              <a:t>Live Birth</a:t>
            </a:r>
          </a:p>
        </p:txBody>
      </p:sp>
      <p:sp>
        <p:nvSpPr>
          <p:cNvPr id="22" name="Rectangle 21"/>
          <p:cNvSpPr/>
          <p:nvPr/>
        </p:nvSpPr>
        <p:spPr>
          <a:xfrm>
            <a:off x="-457200" y="5638800"/>
            <a:ext cx="4572000" cy="584775"/>
          </a:xfrm>
          <a:prstGeom prst="rect">
            <a:avLst/>
          </a:prstGeom>
        </p:spPr>
        <p:txBody>
          <a:bodyPr>
            <a:spAutoFit/>
          </a:bodyPr>
          <a:lstStyle/>
          <a:p>
            <a:pPr algn="ctr">
              <a:defRPr/>
            </a:pPr>
            <a:r>
              <a:rPr lang="en-US" sz="3200" b="1" dirty="0">
                <a:ln w="17780" cmpd="sng">
                  <a:solidFill>
                    <a:sysClr val="windowText" lastClr="000000"/>
                  </a:solidFill>
                  <a:prstDash val="solid"/>
                  <a:miter lim="800000"/>
                </a:ln>
                <a:solidFill>
                  <a:srgbClr val="FF00FF"/>
                </a:solidFill>
                <a:effectLst>
                  <a:outerShdw blurRad="50800" algn="tl" rotWithShape="0">
                    <a:srgbClr val="000000"/>
                  </a:outerShdw>
                </a:effectLst>
              </a:rPr>
              <a:t>Live Birth</a:t>
            </a:r>
          </a:p>
        </p:txBody>
      </p:sp>
      <p:sp>
        <p:nvSpPr>
          <p:cNvPr id="23" name="Rectangle 22"/>
          <p:cNvSpPr/>
          <p:nvPr/>
        </p:nvSpPr>
        <p:spPr>
          <a:xfrm>
            <a:off x="3733800" y="5334000"/>
            <a:ext cx="2161169" cy="584775"/>
          </a:xfrm>
          <a:prstGeom prst="rect">
            <a:avLst/>
          </a:prstGeom>
          <a:noFill/>
        </p:spPr>
        <p:txBody>
          <a:bodyPr wrap="none">
            <a:spAutoFit/>
          </a:bodyPr>
          <a:lstStyle/>
          <a:p>
            <a:pPr algn="ctr">
              <a:defRPr/>
            </a:pPr>
            <a:r>
              <a:rPr lang="en-US" sz="3200" b="1" dirty="0">
                <a:ln w="17780" cmpd="sng">
                  <a:solidFill>
                    <a:sysClr val="windowText" lastClr="000000"/>
                  </a:solidFill>
                  <a:prstDash val="solid"/>
                  <a:miter lim="800000"/>
                </a:ln>
                <a:solidFill>
                  <a:srgbClr val="FF00FF"/>
                </a:solidFill>
                <a:effectLst>
                  <a:outerShdw blurRad="50800" algn="tl" rotWithShape="0">
                    <a:srgbClr val="000000"/>
                  </a:outerShdw>
                </a:effectLst>
              </a:rPr>
              <a:t>Live Birth</a:t>
            </a:r>
          </a:p>
        </p:txBody>
      </p:sp>
      <p:sp>
        <p:nvSpPr>
          <p:cNvPr id="25" name="Oval 24"/>
          <p:cNvSpPr/>
          <p:nvPr/>
        </p:nvSpPr>
        <p:spPr>
          <a:xfrm rot="20457598">
            <a:off x="7248525" y="5772150"/>
            <a:ext cx="454025" cy="596900"/>
          </a:xfrm>
          <a:prstGeom prst="ellipse">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0"/>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6096000" y="5334000"/>
            <a:ext cx="2435282" cy="584775"/>
          </a:xfrm>
          <a:prstGeom prst="rect">
            <a:avLst/>
          </a:prstGeom>
          <a:noFill/>
        </p:spPr>
        <p:txBody>
          <a:bodyPr wrap="none">
            <a:spAutoFit/>
          </a:bodyPr>
          <a:lstStyle/>
          <a:p>
            <a:pPr algn="ctr">
              <a:defRPr/>
            </a:pPr>
            <a:r>
              <a:rPr lang="en-US" sz="3200" b="1" dirty="0">
                <a:ln w="17780" cmpd="sng">
                  <a:solidFill>
                    <a:sysClr val="windowText" lastClr="000000"/>
                  </a:solidFill>
                  <a:prstDash val="solid"/>
                  <a:miter lim="800000"/>
                </a:ln>
                <a:solidFill>
                  <a:srgbClr val="FFFFCC"/>
                </a:solidFill>
                <a:effectLst>
                  <a:outerShdw blurRad="50800" algn="tl" rotWithShape="0">
                    <a:srgbClr val="000000"/>
                  </a:outerShdw>
                </a:effectLst>
              </a:rPr>
              <a:t>Egg Laying</a:t>
            </a:r>
          </a:p>
        </p:txBody>
      </p:sp>
      <p:sp>
        <p:nvSpPr>
          <p:cNvPr id="27" name="Rectangle 26"/>
          <p:cNvSpPr/>
          <p:nvPr/>
        </p:nvSpPr>
        <p:spPr>
          <a:xfrm rot="20023586">
            <a:off x="1205537" y="2967335"/>
            <a:ext cx="6732933" cy="1754326"/>
          </a:xfrm>
          <a:prstGeom prst="rect">
            <a:avLst/>
          </a:prstGeom>
          <a:noFill/>
        </p:spPr>
        <p:txBody>
          <a:bodyPr wrap="none">
            <a:spAutoFit/>
          </a:bodyPr>
          <a:lstStyle/>
          <a:p>
            <a:pPr algn="ctr">
              <a:defRPr/>
            </a:pPr>
            <a:r>
              <a:rPr lang="en-US" sz="5400" b="1" dirty="0">
                <a:ln w="28575" cmpd="sng">
                  <a:solidFill>
                    <a:sysClr val="windowText" lastClr="000000"/>
                  </a:solidFill>
                  <a:prstDash val="solid"/>
                  <a:miter lim="800000"/>
                </a:ln>
                <a:solidFill>
                  <a:srgbClr val="FF0000"/>
                </a:solidFill>
                <a:effectLst>
                  <a:outerShdw blurRad="50800" algn="tl" rotWithShape="0">
                    <a:srgbClr val="000000"/>
                  </a:outerShdw>
                </a:effectLst>
              </a:rPr>
              <a:t>All have</a:t>
            </a:r>
          </a:p>
          <a:p>
            <a:pPr algn="ctr">
              <a:defRPr/>
            </a:pPr>
            <a:r>
              <a:rPr lang="en-US" sz="5400" b="1" dirty="0">
                <a:ln w="28575" cmpd="sng">
                  <a:solidFill>
                    <a:sysClr val="windowText" lastClr="000000"/>
                  </a:solidFill>
                  <a:prstDash val="solid"/>
                  <a:miter lim="800000"/>
                </a:ln>
                <a:solidFill>
                  <a:srgbClr val="FF0000"/>
                </a:solidFill>
                <a:effectLst>
                  <a:outerShdw blurRad="50800" algn="tl" rotWithShape="0">
                    <a:srgbClr val="000000"/>
                  </a:outerShdw>
                </a:effectLst>
              </a:rPr>
              <a:t>warm bloodedness</a:t>
            </a: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noChangeArrowheads="1"/>
          </p:cNvSpPr>
          <p:nvPr>
            <p:ph type="body" idx="1"/>
          </p:nvPr>
        </p:nvSpPr>
        <p:spPr>
          <a:xfrm>
            <a:off x="228600" y="152400"/>
            <a:ext cx="8763000" cy="5973763"/>
          </a:xfrm>
        </p:spPr>
        <p:txBody>
          <a:bodyPr/>
          <a:lstStyle/>
          <a:p>
            <a:pPr eaLnBrk="1" hangingPunct="1"/>
            <a:r>
              <a:rPr lang="en-US" smtClean="0"/>
              <a:t>Modern day animals share similar characteristics. </a:t>
            </a:r>
          </a:p>
          <a:p>
            <a:pPr lvl="1" eaLnBrk="1" hangingPunct="1"/>
            <a:endParaRPr lang="en-US" smtClean="0">
              <a:solidFill>
                <a:srgbClr val="CC66FF"/>
              </a:solidFill>
            </a:endParaRPr>
          </a:p>
          <a:p>
            <a:pPr eaLnBrk="1" hangingPunct="1"/>
            <a:endParaRPr lang="en-US" smtClean="0"/>
          </a:p>
        </p:txBody>
      </p:sp>
      <p:pic>
        <p:nvPicPr>
          <p:cNvPr id="195587" name="Picture 5" descr="Homology of tetrapod forelimb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19400"/>
            <a:ext cx="8763000" cy="37338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71687"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3"/>
          <p:cNvSpPr>
            <a:spLocks noGrp="1" noChangeArrowheads="1"/>
          </p:cNvSpPr>
          <p:nvPr>
            <p:ph type="body" idx="4294967295"/>
          </p:nvPr>
        </p:nvSpPr>
        <p:spPr>
          <a:xfrm>
            <a:off x="228600" y="152400"/>
            <a:ext cx="8763000" cy="5973763"/>
          </a:xfrm>
        </p:spPr>
        <p:txBody>
          <a:bodyPr/>
          <a:lstStyle/>
          <a:p>
            <a:pPr eaLnBrk="1" hangingPunct="1"/>
            <a:r>
              <a:rPr lang="en-US" smtClean="0"/>
              <a:t>Modern day animals share similar characteristics. </a:t>
            </a:r>
          </a:p>
          <a:p>
            <a:pPr lvl="1" eaLnBrk="1" hangingPunct="1"/>
            <a:r>
              <a:rPr lang="en-US" smtClean="0">
                <a:solidFill>
                  <a:schemeClr val="bg2"/>
                </a:solidFill>
              </a:rPr>
              <a:t>Here, the arm bones of the earliest amphibian are similar in modern species.</a:t>
            </a:r>
            <a:r>
              <a:rPr lang="en-US" smtClean="0"/>
              <a:t>  </a:t>
            </a:r>
          </a:p>
          <a:p>
            <a:pPr eaLnBrk="1" hangingPunct="1"/>
            <a:endParaRPr lang="en-US" smtClean="0"/>
          </a:p>
        </p:txBody>
      </p:sp>
      <p:pic>
        <p:nvPicPr>
          <p:cNvPr id="196611" name="Picture 5" descr="Homology of tetrapod forelimb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19400"/>
            <a:ext cx="8763000" cy="37338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64045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3"/>
          <p:cNvSpPr>
            <a:spLocks noGrp="1" noChangeArrowheads="1"/>
          </p:cNvSpPr>
          <p:nvPr>
            <p:ph type="body" idx="4294967295"/>
          </p:nvPr>
        </p:nvSpPr>
        <p:spPr>
          <a:xfrm>
            <a:off x="228600" y="152400"/>
            <a:ext cx="8763000" cy="5973763"/>
          </a:xfrm>
        </p:spPr>
        <p:txBody>
          <a:bodyPr/>
          <a:lstStyle/>
          <a:p>
            <a:pPr eaLnBrk="1" hangingPunct="1"/>
            <a:r>
              <a:rPr lang="en-US" smtClean="0"/>
              <a:t>Modern day animals share similar characteristics. </a:t>
            </a:r>
          </a:p>
          <a:p>
            <a:pPr lvl="1" eaLnBrk="1" hangingPunct="1"/>
            <a:r>
              <a:rPr lang="en-US" smtClean="0">
                <a:solidFill>
                  <a:schemeClr val="bg2"/>
                </a:solidFill>
              </a:rPr>
              <a:t>Here, the arm bones of the earliest amphibian are similar in modern species.</a:t>
            </a:r>
            <a:r>
              <a:rPr lang="en-US" smtClean="0"/>
              <a:t>  </a:t>
            </a:r>
          </a:p>
          <a:p>
            <a:pPr lvl="1" eaLnBrk="1" hangingPunct="1"/>
            <a:r>
              <a:rPr lang="en-US" smtClean="0">
                <a:solidFill>
                  <a:srgbClr val="CC66FF"/>
                </a:solidFill>
              </a:rPr>
              <a:t>Size and shape changes over time.</a:t>
            </a:r>
          </a:p>
          <a:p>
            <a:pPr eaLnBrk="1" hangingPunct="1"/>
            <a:endParaRPr lang="en-US" smtClean="0"/>
          </a:p>
        </p:txBody>
      </p:sp>
      <p:pic>
        <p:nvPicPr>
          <p:cNvPr id="197635" name="Picture 5" descr="Homology of tetrapod forelimb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19400"/>
            <a:ext cx="8763000" cy="37338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642500"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3"/>
          <p:cNvSpPr>
            <a:spLocks noGrp="1" noChangeArrowheads="1"/>
          </p:cNvSpPr>
          <p:nvPr>
            <p:ph type="body" idx="1"/>
          </p:nvPr>
        </p:nvSpPr>
        <p:spPr>
          <a:xfrm>
            <a:off x="228600" y="304800"/>
            <a:ext cx="8763000" cy="5821363"/>
          </a:xfrm>
        </p:spPr>
        <p:txBody>
          <a:bodyPr/>
          <a:lstStyle/>
          <a:p>
            <a:pPr eaLnBrk="1" hangingPunct="1"/>
            <a:r>
              <a:rPr lang="en-US" smtClean="0"/>
              <a:t>Which hand is a chimpanzee’s and which is a humans?</a:t>
            </a:r>
          </a:p>
          <a:p>
            <a:pPr eaLnBrk="1" hangingPunct="1"/>
            <a:endParaRPr lang="en-US" smtClean="0"/>
          </a:p>
        </p:txBody>
      </p:sp>
      <p:pic>
        <p:nvPicPr>
          <p:cNvPr id="198659" name="Picture 5" descr="bones2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4419600" cy="5102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8660" name="Picture 7" descr="chimp+h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524000"/>
            <a:ext cx="4038600" cy="510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8661" name="Rectangle 8"/>
          <p:cNvSpPr>
            <a:spLocks noChangeArrowheads="1"/>
          </p:cNvSpPr>
          <p:nvPr/>
        </p:nvSpPr>
        <p:spPr bwMode="auto">
          <a:xfrm>
            <a:off x="7696200" y="1600200"/>
            <a:ext cx="1219200" cy="838200"/>
          </a:xfrm>
          <a:prstGeom prst="rect">
            <a:avLst/>
          </a:prstGeom>
          <a:solidFill>
            <a:srgbClr val="777777"/>
          </a:solidFill>
          <a:ln w="9525">
            <a:solidFill>
              <a:srgbClr val="808080"/>
            </a:solidFill>
            <a:miter lim="800000"/>
            <a:headEnd/>
            <a:tailEnd/>
          </a:ln>
        </p:spPr>
        <p:txBody>
          <a:bodyPr wrap="none" anchor="ctr"/>
          <a:lstStyle/>
          <a:p>
            <a:endParaRPr lang="en-US"/>
          </a:p>
        </p:txBody>
      </p:sp>
      <p:sp>
        <p:nvSpPr>
          <p:cNvPr id="72713" name="Rectangle 9"/>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198663" name="WordArt 10"/>
          <p:cNvSpPr>
            <a:spLocks noChangeArrowheads="1" noChangeShapeType="1" noTextEdit="1"/>
          </p:cNvSpPr>
          <p:nvPr/>
        </p:nvSpPr>
        <p:spPr bwMode="auto">
          <a:xfrm>
            <a:off x="457200" y="1600200"/>
            <a:ext cx="914400" cy="108585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98664" name="WordArt 11"/>
          <p:cNvSpPr>
            <a:spLocks noChangeArrowheads="1" noChangeShapeType="1" noTextEdit="1"/>
          </p:cNvSpPr>
          <p:nvPr/>
        </p:nvSpPr>
        <p:spPr bwMode="auto">
          <a:xfrm>
            <a:off x="5105400" y="1600200"/>
            <a:ext cx="914400" cy="11430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http://www.clker.com/cliparts/9/a/e/e/12154415151126295659lemmling_Cartoon_owl.svg.h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4191000"/>
            <a:ext cx="1905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AutoShape 5"/>
          <p:cNvSpPr>
            <a:spLocks noChangeArrowheads="1"/>
          </p:cNvSpPr>
          <p:nvPr/>
        </p:nvSpPr>
        <p:spPr bwMode="auto">
          <a:xfrm>
            <a:off x="5257800" y="2819400"/>
            <a:ext cx="3886200" cy="1752600"/>
          </a:xfrm>
          <a:prstGeom prst="wedgeRoundRectCallout">
            <a:avLst>
              <a:gd name="adj1" fmla="val -60051"/>
              <a:gd name="adj2" fmla="val 33514"/>
              <a:gd name="adj3" fmla="val 16667"/>
            </a:avLst>
          </a:prstGeom>
          <a:solidFill>
            <a:schemeClr val="tx1"/>
          </a:solidFill>
          <a:ln w="9525" algn="ctr">
            <a:solidFill>
              <a:schemeClr val="bg1"/>
            </a:solidFill>
            <a:miter lim="800000"/>
            <a:headEnd/>
            <a:tailEnd/>
          </a:ln>
        </p:spPr>
        <p:txBody>
          <a:bodyPr anchor="ctr"/>
          <a:lstStyle/>
          <a:p>
            <a:pPr algn="ctr"/>
            <a:r>
              <a:rPr lang="en-US" sz="3600">
                <a:solidFill>
                  <a:schemeClr val="bg1"/>
                </a:solidFill>
                <a:latin typeface="Verdana" pitchFamily="34" charset="0"/>
              </a:rPr>
              <a:t>“Hoot, Hoot”</a:t>
            </a:r>
          </a:p>
          <a:p>
            <a:pPr algn="ctr"/>
            <a:r>
              <a:rPr lang="en-US" sz="3600">
                <a:solidFill>
                  <a:schemeClr val="bg1"/>
                </a:solidFill>
                <a:latin typeface="Verdana" pitchFamily="34" charset="0"/>
              </a:rPr>
              <a:t>“Good Luck!”</a:t>
            </a:r>
          </a:p>
        </p:txBody>
      </p:sp>
      <p:sp>
        <p:nvSpPr>
          <p:cNvPr id="6798342" name="Rectangle 6"/>
          <p:cNvSpPr>
            <a:spLocks noChangeArrowheads="1"/>
          </p:cNvSpPr>
          <p:nvPr/>
        </p:nvSpPr>
        <p:spPr bwMode="auto">
          <a:xfrm>
            <a:off x="6172200" y="6629400"/>
            <a:ext cx="28194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3"/>
          <p:cNvSpPr>
            <a:spLocks noGrp="1" noChangeArrowheads="1"/>
          </p:cNvSpPr>
          <p:nvPr>
            <p:ph type="body" idx="4294967295"/>
          </p:nvPr>
        </p:nvSpPr>
        <p:spPr>
          <a:xfrm>
            <a:off x="228600" y="304800"/>
            <a:ext cx="8763000" cy="5821363"/>
          </a:xfrm>
        </p:spPr>
        <p:txBody>
          <a:bodyPr/>
          <a:lstStyle/>
          <a:p>
            <a:pPr eaLnBrk="1" hangingPunct="1"/>
            <a:r>
              <a:rPr lang="en-US" smtClean="0"/>
              <a:t>Which hand is a chimpanzee’s and which is a humans?</a:t>
            </a:r>
          </a:p>
          <a:p>
            <a:pPr eaLnBrk="1" hangingPunct="1"/>
            <a:endParaRPr lang="en-US" smtClean="0"/>
          </a:p>
        </p:txBody>
      </p:sp>
      <p:pic>
        <p:nvPicPr>
          <p:cNvPr id="199683" name="Picture 5" descr="bones2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4419600" cy="5102225"/>
          </a:xfrm>
          <a:prstGeom prst="rect">
            <a:avLst/>
          </a:prstGeom>
          <a:noFill/>
          <a:ln w="571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199684" name="Picture 7" descr="chimp+h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524000"/>
            <a:ext cx="4038600" cy="510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9685" name="Rectangle 8"/>
          <p:cNvSpPr>
            <a:spLocks noChangeArrowheads="1"/>
          </p:cNvSpPr>
          <p:nvPr/>
        </p:nvSpPr>
        <p:spPr bwMode="auto">
          <a:xfrm>
            <a:off x="7696200" y="1600200"/>
            <a:ext cx="1219200" cy="838200"/>
          </a:xfrm>
          <a:prstGeom prst="rect">
            <a:avLst/>
          </a:prstGeom>
          <a:solidFill>
            <a:srgbClr val="777777"/>
          </a:solidFill>
          <a:ln w="9525">
            <a:solidFill>
              <a:srgbClr val="808080"/>
            </a:solidFill>
            <a:miter lim="800000"/>
            <a:headEnd/>
            <a:tailEnd/>
          </a:ln>
        </p:spPr>
        <p:txBody>
          <a:bodyPr wrap="none" anchor="ctr"/>
          <a:lstStyle/>
          <a:p>
            <a:endParaRPr lang="en-US"/>
          </a:p>
        </p:txBody>
      </p:sp>
      <p:sp>
        <p:nvSpPr>
          <p:cNvPr id="164352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199687" name="WordArt 7"/>
          <p:cNvSpPr>
            <a:spLocks noChangeArrowheads="1" noChangeShapeType="1" noTextEdit="1"/>
          </p:cNvSpPr>
          <p:nvPr/>
        </p:nvSpPr>
        <p:spPr bwMode="auto">
          <a:xfrm>
            <a:off x="457200" y="1600200"/>
            <a:ext cx="914400" cy="1085850"/>
          </a:xfrm>
          <a:prstGeom prst="rect">
            <a:avLst/>
          </a:prstGeom>
        </p:spPr>
        <p:txBody>
          <a:bodyPr wrap="none" fromWordArt="1">
            <a:prstTxWarp prst="textPlain">
              <a:avLst>
                <a:gd name="adj" fmla="val 50000"/>
              </a:avLst>
            </a:prstTxWarp>
          </a:bodyPr>
          <a:lstStyle/>
          <a:p>
            <a:pPr algn="ctr"/>
            <a:r>
              <a:rPr lang="en-US" sz="3600" kern="10" spc="720">
                <a:ln w="28575">
                  <a:solidFill>
                    <a:schemeClr val="folHlink"/>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99688" name="WordArt 8"/>
          <p:cNvSpPr>
            <a:spLocks noChangeArrowheads="1" noChangeShapeType="1" noTextEdit="1"/>
          </p:cNvSpPr>
          <p:nvPr/>
        </p:nvSpPr>
        <p:spPr bwMode="auto">
          <a:xfrm>
            <a:off x="5105400" y="1600200"/>
            <a:ext cx="914400" cy="11430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3"/>
          <p:cNvSpPr>
            <a:spLocks noGrp="1" noChangeArrowheads="1"/>
          </p:cNvSpPr>
          <p:nvPr>
            <p:ph type="body" idx="4294967295"/>
          </p:nvPr>
        </p:nvSpPr>
        <p:spPr>
          <a:xfrm>
            <a:off x="228600" y="304800"/>
            <a:ext cx="8763000" cy="5821363"/>
          </a:xfrm>
        </p:spPr>
        <p:txBody>
          <a:bodyPr/>
          <a:lstStyle/>
          <a:p>
            <a:pPr eaLnBrk="1" hangingPunct="1"/>
            <a:r>
              <a:rPr lang="en-US" smtClean="0"/>
              <a:t>Which hand is a chimpanzee’s and which is a </a:t>
            </a:r>
            <a:r>
              <a:rPr lang="en-US" smtClean="0">
                <a:solidFill>
                  <a:srgbClr val="CC66FF"/>
                </a:solidFill>
              </a:rPr>
              <a:t>humans</a:t>
            </a:r>
            <a:r>
              <a:rPr lang="en-US" smtClean="0"/>
              <a:t>?</a:t>
            </a:r>
          </a:p>
          <a:p>
            <a:pPr eaLnBrk="1" hangingPunct="1"/>
            <a:endParaRPr lang="en-US" smtClean="0"/>
          </a:p>
        </p:txBody>
      </p:sp>
      <p:pic>
        <p:nvPicPr>
          <p:cNvPr id="200707" name="Picture 5" descr="bones2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4419600" cy="5102225"/>
          </a:xfrm>
          <a:prstGeom prst="rect">
            <a:avLst/>
          </a:prstGeom>
          <a:noFill/>
          <a:ln w="57150">
            <a:solidFill>
              <a:srgbClr val="CC66FF"/>
            </a:solidFill>
            <a:miter lim="800000"/>
            <a:headEnd/>
            <a:tailEnd/>
          </a:ln>
          <a:extLst>
            <a:ext uri="{909E8E84-426E-40DD-AFC4-6F175D3DCCD1}">
              <a14:hiddenFill xmlns:a14="http://schemas.microsoft.com/office/drawing/2010/main">
                <a:solidFill>
                  <a:srgbClr val="FFFFFF"/>
                </a:solidFill>
              </a14:hiddenFill>
            </a:ext>
          </a:extLst>
        </p:spPr>
      </p:pic>
      <p:pic>
        <p:nvPicPr>
          <p:cNvPr id="200708" name="Picture 7" descr="chimp+h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524000"/>
            <a:ext cx="4038600" cy="510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0709" name="Rectangle 8"/>
          <p:cNvSpPr>
            <a:spLocks noChangeArrowheads="1"/>
          </p:cNvSpPr>
          <p:nvPr/>
        </p:nvSpPr>
        <p:spPr bwMode="auto">
          <a:xfrm>
            <a:off x="7696200" y="1600200"/>
            <a:ext cx="1219200" cy="838200"/>
          </a:xfrm>
          <a:prstGeom prst="rect">
            <a:avLst/>
          </a:prstGeom>
          <a:solidFill>
            <a:srgbClr val="777777"/>
          </a:solidFill>
          <a:ln w="9525">
            <a:solidFill>
              <a:srgbClr val="808080"/>
            </a:solidFill>
            <a:miter lim="800000"/>
            <a:headEnd/>
            <a:tailEnd/>
          </a:ln>
        </p:spPr>
        <p:txBody>
          <a:bodyPr wrap="none" anchor="ctr"/>
          <a:lstStyle/>
          <a:p>
            <a:endParaRPr lang="en-US"/>
          </a:p>
        </p:txBody>
      </p:sp>
      <p:sp>
        <p:nvSpPr>
          <p:cNvPr id="1644550"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200711" name="WordArt 7"/>
          <p:cNvSpPr>
            <a:spLocks noChangeArrowheads="1" noChangeShapeType="1" noTextEdit="1"/>
          </p:cNvSpPr>
          <p:nvPr/>
        </p:nvSpPr>
        <p:spPr bwMode="auto">
          <a:xfrm>
            <a:off x="457200" y="1600200"/>
            <a:ext cx="914400" cy="1085850"/>
          </a:xfrm>
          <a:prstGeom prst="rect">
            <a:avLst/>
          </a:prstGeom>
        </p:spPr>
        <p:txBody>
          <a:bodyPr wrap="none" fromWordArt="1">
            <a:prstTxWarp prst="textPlain">
              <a:avLst>
                <a:gd name="adj" fmla="val 50000"/>
              </a:avLst>
            </a:prstTxWarp>
          </a:bodyPr>
          <a:lstStyle/>
          <a:p>
            <a:pPr algn="ctr"/>
            <a:r>
              <a:rPr lang="en-US" sz="3600" kern="10" spc="720">
                <a:ln w="28575">
                  <a:solidFill>
                    <a:srgbClr val="CC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200712" name="WordArt 8"/>
          <p:cNvSpPr>
            <a:spLocks noChangeArrowheads="1" noChangeShapeType="1" noTextEdit="1"/>
          </p:cNvSpPr>
          <p:nvPr/>
        </p:nvSpPr>
        <p:spPr bwMode="auto">
          <a:xfrm>
            <a:off x="5105400" y="1600200"/>
            <a:ext cx="914400" cy="11430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200713" name="WordArt 9"/>
          <p:cNvSpPr>
            <a:spLocks noChangeArrowheads="1" noChangeShapeType="1" noTextEdit="1"/>
          </p:cNvSpPr>
          <p:nvPr/>
        </p:nvSpPr>
        <p:spPr bwMode="auto">
          <a:xfrm>
            <a:off x="1828800" y="1676400"/>
            <a:ext cx="2028825" cy="647700"/>
          </a:xfrm>
          <a:prstGeom prst="rect">
            <a:avLst/>
          </a:prstGeom>
        </p:spPr>
        <p:txBody>
          <a:bodyPr wrap="none" fromWordArt="1">
            <a:prstTxWarp prst="textPlain">
              <a:avLst>
                <a:gd name="adj" fmla="val 50000"/>
              </a:avLst>
            </a:prstTxWarp>
          </a:bodyPr>
          <a:lstStyle/>
          <a:p>
            <a:pPr algn="ctr"/>
            <a:r>
              <a:rPr lang="en-US" sz="3600" kern="10" spc="720">
                <a:ln w="9525">
                  <a:solidFill>
                    <a:srgbClr val="CC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Humans</a:t>
            </a: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3"/>
          <p:cNvSpPr>
            <a:spLocks noGrp="1" noChangeArrowheads="1"/>
          </p:cNvSpPr>
          <p:nvPr>
            <p:ph type="body" idx="4294967295"/>
          </p:nvPr>
        </p:nvSpPr>
        <p:spPr>
          <a:xfrm>
            <a:off x="228600" y="304800"/>
            <a:ext cx="8763000" cy="5821363"/>
          </a:xfrm>
        </p:spPr>
        <p:txBody>
          <a:bodyPr/>
          <a:lstStyle/>
          <a:p>
            <a:pPr eaLnBrk="1" hangingPunct="1"/>
            <a:r>
              <a:rPr lang="en-US" smtClean="0"/>
              <a:t>Which hand is a chimpanzee’s and which is a </a:t>
            </a:r>
            <a:r>
              <a:rPr lang="en-US" smtClean="0">
                <a:solidFill>
                  <a:srgbClr val="CC66FF"/>
                </a:solidFill>
              </a:rPr>
              <a:t>humans</a:t>
            </a:r>
            <a:r>
              <a:rPr lang="en-US" smtClean="0"/>
              <a:t>?</a:t>
            </a:r>
          </a:p>
          <a:p>
            <a:pPr eaLnBrk="1" hangingPunct="1"/>
            <a:endParaRPr lang="en-US" smtClean="0"/>
          </a:p>
        </p:txBody>
      </p:sp>
      <p:pic>
        <p:nvPicPr>
          <p:cNvPr id="201731" name="Picture 5" descr="bones2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4419600" cy="5102225"/>
          </a:xfrm>
          <a:prstGeom prst="rect">
            <a:avLst/>
          </a:prstGeom>
          <a:noFill/>
          <a:ln w="57150">
            <a:solidFill>
              <a:srgbClr val="CC66FF"/>
            </a:solidFill>
            <a:miter lim="800000"/>
            <a:headEnd/>
            <a:tailEnd/>
          </a:ln>
          <a:extLst>
            <a:ext uri="{909E8E84-426E-40DD-AFC4-6F175D3DCCD1}">
              <a14:hiddenFill xmlns:a14="http://schemas.microsoft.com/office/drawing/2010/main">
                <a:solidFill>
                  <a:srgbClr val="FFFFFF"/>
                </a:solidFill>
              </a14:hiddenFill>
            </a:ext>
          </a:extLst>
        </p:spPr>
      </p:pic>
      <p:pic>
        <p:nvPicPr>
          <p:cNvPr id="201732" name="Picture 7" descr="chimp+h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524000"/>
            <a:ext cx="4038600" cy="5105400"/>
          </a:xfrm>
          <a:prstGeom prst="rect">
            <a:avLst/>
          </a:prstGeom>
          <a:noFill/>
          <a:ln w="762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201733" name="Rectangle 8"/>
          <p:cNvSpPr>
            <a:spLocks noChangeArrowheads="1"/>
          </p:cNvSpPr>
          <p:nvPr/>
        </p:nvSpPr>
        <p:spPr bwMode="auto">
          <a:xfrm>
            <a:off x="7696200" y="1600200"/>
            <a:ext cx="1219200" cy="838200"/>
          </a:xfrm>
          <a:prstGeom prst="rect">
            <a:avLst/>
          </a:prstGeom>
          <a:solidFill>
            <a:srgbClr val="777777"/>
          </a:solidFill>
          <a:ln w="9525">
            <a:solidFill>
              <a:srgbClr val="808080"/>
            </a:solidFill>
            <a:miter lim="800000"/>
            <a:headEnd/>
            <a:tailEnd/>
          </a:ln>
        </p:spPr>
        <p:txBody>
          <a:bodyPr wrap="none" anchor="ctr"/>
          <a:lstStyle/>
          <a:p>
            <a:endParaRPr lang="en-US"/>
          </a:p>
        </p:txBody>
      </p:sp>
      <p:sp>
        <p:nvSpPr>
          <p:cNvPr id="1645574"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201735" name="WordArt 7"/>
          <p:cNvSpPr>
            <a:spLocks noChangeArrowheads="1" noChangeShapeType="1" noTextEdit="1"/>
          </p:cNvSpPr>
          <p:nvPr/>
        </p:nvSpPr>
        <p:spPr bwMode="auto">
          <a:xfrm>
            <a:off x="457200" y="1600200"/>
            <a:ext cx="914400" cy="1085850"/>
          </a:xfrm>
          <a:prstGeom prst="rect">
            <a:avLst/>
          </a:prstGeom>
        </p:spPr>
        <p:txBody>
          <a:bodyPr wrap="none" fromWordArt="1">
            <a:prstTxWarp prst="textPlain">
              <a:avLst>
                <a:gd name="adj" fmla="val 50000"/>
              </a:avLst>
            </a:prstTxWarp>
          </a:bodyPr>
          <a:lstStyle/>
          <a:p>
            <a:pPr algn="ctr"/>
            <a:r>
              <a:rPr lang="en-US" sz="3600" kern="10" spc="720">
                <a:ln w="28575">
                  <a:solidFill>
                    <a:srgbClr val="CC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201736" name="WordArt 8"/>
          <p:cNvSpPr>
            <a:spLocks noChangeArrowheads="1" noChangeShapeType="1" noTextEdit="1"/>
          </p:cNvSpPr>
          <p:nvPr/>
        </p:nvSpPr>
        <p:spPr bwMode="auto">
          <a:xfrm>
            <a:off x="5105400" y="1600200"/>
            <a:ext cx="914400" cy="11430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201737" name="WordArt 9"/>
          <p:cNvSpPr>
            <a:spLocks noChangeArrowheads="1" noChangeShapeType="1" noTextEdit="1"/>
          </p:cNvSpPr>
          <p:nvPr/>
        </p:nvSpPr>
        <p:spPr bwMode="auto">
          <a:xfrm>
            <a:off x="1828800" y="1676400"/>
            <a:ext cx="2028825" cy="647700"/>
          </a:xfrm>
          <a:prstGeom prst="rect">
            <a:avLst/>
          </a:prstGeom>
        </p:spPr>
        <p:txBody>
          <a:bodyPr wrap="none" fromWordArt="1">
            <a:prstTxWarp prst="textPlain">
              <a:avLst>
                <a:gd name="adj" fmla="val 50000"/>
              </a:avLst>
            </a:prstTxWarp>
          </a:bodyPr>
          <a:lstStyle/>
          <a:p>
            <a:pPr algn="ctr"/>
            <a:r>
              <a:rPr lang="en-US" sz="3600" kern="10" spc="720">
                <a:ln w="9525">
                  <a:solidFill>
                    <a:srgbClr val="CC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Humans</a:t>
            </a: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3"/>
          <p:cNvSpPr>
            <a:spLocks noGrp="1" noChangeArrowheads="1"/>
          </p:cNvSpPr>
          <p:nvPr>
            <p:ph type="body" idx="4294967295"/>
          </p:nvPr>
        </p:nvSpPr>
        <p:spPr>
          <a:xfrm>
            <a:off x="228600" y="304800"/>
            <a:ext cx="8763000" cy="5821363"/>
          </a:xfrm>
        </p:spPr>
        <p:txBody>
          <a:bodyPr/>
          <a:lstStyle/>
          <a:p>
            <a:pPr eaLnBrk="1" hangingPunct="1"/>
            <a:r>
              <a:rPr lang="en-US" smtClean="0"/>
              <a:t>Which hand is a </a:t>
            </a:r>
            <a:r>
              <a:rPr lang="en-US" smtClean="0">
                <a:solidFill>
                  <a:srgbClr val="3366FF"/>
                </a:solidFill>
              </a:rPr>
              <a:t>chimpanzee’s</a:t>
            </a:r>
            <a:r>
              <a:rPr lang="en-US" smtClean="0"/>
              <a:t> and which is a </a:t>
            </a:r>
            <a:r>
              <a:rPr lang="en-US" smtClean="0">
                <a:solidFill>
                  <a:srgbClr val="CC66FF"/>
                </a:solidFill>
              </a:rPr>
              <a:t>humans</a:t>
            </a:r>
            <a:r>
              <a:rPr lang="en-US" smtClean="0"/>
              <a:t>?</a:t>
            </a:r>
          </a:p>
          <a:p>
            <a:pPr eaLnBrk="1" hangingPunct="1"/>
            <a:endParaRPr lang="en-US" smtClean="0"/>
          </a:p>
        </p:txBody>
      </p:sp>
      <p:pic>
        <p:nvPicPr>
          <p:cNvPr id="202755" name="Picture 5" descr="bones2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4419600" cy="5102225"/>
          </a:xfrm>
          <a:prstGeom prst="rect">
            <a:avLst/>
          </a:prstGeom>
          <a:noFill/>
          <a:ln w="57150">
            <a:solidFill>
              <a:srgbClr val="CC66FF"/>
            </a:solidFill>
            <a:miter lim="800000"/>
            <a:headEnd/>
            <a:tailEnd/>
          </a:ln>
          <a:extLst>
            <a:ext uri="{909E8E84-426E-40DD-AFC4-6F175D3DCCD1}">
              <a14:hiddenFill xmlns:a14="http://schemas.microsoft.com/office/drawing/2010/main">
                <a:solidFill>
                  <a:srgbClr val="FFFFFF"/>
                </a:solidFill>
              </a14:hiddenFill>
            </a:ext>
          </a:extLst>
        </p:spPr>
      </p:pic>
      <p:pic>
        <p:nvPicPr>
          <p:cNvPr id="202756" name="Picture 7" descr="chimp+h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524000"/>
            <a:ext cx="4038600" cy="5105400"/>
          </a:xfrm>
          <a:prstGeom prst="rect">
            <a:avLst/>
          </a:prstGeom>
          <a:noFill/>
          <a:ln w="76200">
            <a:solidFill>
              <a:srgbClr val="3366FF"/>
            </a:solidFill>
            <a:miter lim="800000"/>
            <a:headEnd/>
            <a:tailEnd/>
          </a:ln>
          <a:extLst>
            <a:ext uri="{909E8E84-426E-40DD-AFC4-6F175D3DCCD1}">
              <a14:hiddenFill xmlns:a14="http://schemas.microsoft.com/office/drawing/2010/main">
                <a:solidFill>
                  <a:srgbClr val="FFFFFF"/>
                </a:solidFill>
              </a14:hiddenFill>
            </a:ext>
          </a:extLst>
        </p:spPr>
      </p:pic>
      <p:sp>
        <p:nvSpPr>
          <p:cNvPr id="164659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202758" name="WordArt 7"/>
          <p:cNvSpPr>
            <a:spLocks noChangeArrowheads="1" noChangeShapeType="1" noTextEdit="1"/>
          </p:cNvSpPr>
          <p:nvPr/>
        </p:nvSpPr>
        <p:spPr bwMode="auto">
          <a:xfrm>
            <a:off x="457200" y="1600200"/>
            <a:ext cx="914400" cy="1085850"/>
          </a:xfrm>
          <a:prstGeom prst="rect">
            <a:avLst/>
          </a:prstGeom>
        </p:spPr>
        <p:txBody>
          <a:bodyPr wrap="none" fromWordArt="1">
            <a:prstTxWarp prst="textPlain">
              <a:avLst>
                <a:gd name="adj" fmla="val 50000"/>
              </a:avLst>
            </a:prstTxWarp>
          </a:bodyPr>
          <a:lstStyle/>
          <a:p>
            <a:pPr algn="ctr"/>
            <a:r>
              <a:rPr lang="en-US" sz="3600" kern="10" spc="720">
                <a:ln w="28575">
                  <a:solidFill>
                    <a:srgbClr val="CC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202759" name="WordArt 8"/>
          <p:cNvSpPr>
            <a:spLocks noChangeArrowheads="1" noChangeShapeType="1" noTextEdit="1"/>
          </p:cNvSpPr>
          <p:nvPr/>
        </p:nvSpPr>
        <p:spPr bwMode="auto">
          <a:xfrm>
            <a:off x="5105400" y="1600200"/>
            <a:ext cx="914400" cy="1143000"/>
          </a:xfrm>
          <a:prstGeom prst="rect">
            <a:avLst/>
          </a:prstGeom>
        </p:spPr>
        <p:txBody>
          <a:bodyPr wrap="none" fromWordArt="1">
            <a:prstTxWarp prst="textPlain">
              <a:avLst>
                <a:gd name="adj" fmla="val 50000"/>
              </a:avLst>
            </a:prstTxWarp>
          </a:bodyPr>
          <a:lstStyle/>
          <a:p>
            <a:pPr algn="ctr"/>
            <a:r>
              <a:rPr lang="en-US" sz="3600" kern="10" spc="720">
                <a:ln w="28575">
                  <a:solidFill>
                    <a:srgbClr val="33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202760" name="WordArt 9"/>
          <p:cNvSpPr>
            <a:spLocks noChangeArrowheads="1" noChangeShapeType="1" noTextEdit="1"/>
          </p:cNvSpPr>
          <p:nvPr/>
        </p:nvSpPr>
        <p:spPr bwMode="auto">
          <a:xfrm>
            <a:off x="1828800" y="1676400"/>
            <a:ext cx="2028825" cy="647700"/>
          </a:xfrm>
          <a:prstGeom prst="rect">
            <a:avLst/>
          </a:prstGeom>
        </p:spPr>
        <p:txBody>
          <a:bodyPr wrap="none" fromWordArt="1">
            <a:prstTxWarp prst="textPlain">
              <a:avLst>
                <a:gd name="adj" fmla="val 50000"/>
              </a:avLst>
            </a:prstTxWarp>
          </a:bodyPr>
          <a:lstStyle/>
          <a:p>
            <a:pPr algn="ctr"/>
            <a:r>
              <a:rPr lang="en-US" sz="3600" kern="10" spc="720">
                <a:ln w="9525">
                  <a:solidFill>
                    <a:srgbClr val="CC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Humans</a:t>
            </a:r>
          </a:p>
        </p:txBody>
      </p:sp>
      <p:sp>
        <p:nvSpPr>
          <p:cNvPr id="202761" name="WordArt 10"/>
          <p:cNvSpPr>
            <a:spLocks noChangeArrowheads="1" noChangeShapeType="1" noTextEdit="1"/>
          </p:cNvSpPr>
          <p:nvPr/>
        </p:nvSpPr>
        <p:spPr bwMode="auto">
          <a:xfrm>
            <a:off x="5562600" y="3429000"/>
            <a:ext cx="3048000" cy="647700"/>
          </a:xfrm>
          <a:prstGeom prst="rect">
            <a:avLst/>
          </a:prstGeom>
        </p:spPr>
        <p:txBody>
          <a:bodyPr wrap="none" fromWordArt="1">
            <a:prstTxWarp prst="textPlain">
              <a:avLst>
                <a:gd name="adj" fmla="val 50000"/>
              </a:avLst>
            </a:prstTxWarp>
          </a:bodyPr>
          <a:lstStyle/>
          <a:p>
            <a:pPr algn="ctr"/>
            <a:r>
              <a:rPr lang="en-US" sz="3600" kern="10" spc="720">
                <a:ln w="9525">
                  <a:solidFill>
                    <a:srgbClr val="33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Chimpanzee</a:t>
            </a: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3"/>
          <p:cNvSpPr>
            <a:spLocks noGrp="1" noChangeArrowheads="1"/>
          </p:cNvSpPr>
          <p:nvPr>
            <p:ph type="body" sz="half" idx="4294967295"/>
          </p:nvPr>
        </p:nvSpPr>
        <p:spPr>
          <a:xfrm>
            <a:off x="228600" y="228600"/>
            <a:ext cx="8763000" cy="5897563"/>
          </a:xfrm>
        </p:spPr>
        <p:txBody>
          <a:bodyPr/>
          <a:lstStyle/>
          <a:p>
            <a:pPr eaLnBrk="1" hangingPunct="1"/>
            <a:r>
              <a:rPr lang="en-US" sz="2800" smtClean="0"/>
              <a:t>Which of the following is a blastula (early embryo) of a sea urchin, starfish, frog, and human</a:t>
            </a:r>
          </a:p>
          <a:p>
            <a:pPr eaLnBrk="1" hangingPunct="1"/>
            <a:endParaRPr lang="en-US" sz="2800" smtClean="0"/>
          </a:p>
        </p:txBody>
      </p:sp>
      <p:pic>
        <p:nvPicPr>
          <p:cNvPr id="203779" name="Picture 4"/>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304800" y="1143000"/>
            <a:ext cx="4114800" cy="2514600"/>
          </a:xfrm>
          <a:noFill/>
        </p:spPr>
      </p:pic>
      <p:pic>
        <p:nvPicPr>
          <p:cNvPr id="203780" name="Picture 5"/>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4419600" y="1371600"/>
            <a:ext cx="4419600" cy="2209800"/>
          </a:xfrm>
          <a:noFill/>
          <a:ln w="57150">
            <a:solidFill>
              <a:srgbClr val="808080"/>
            </a:solidFill>
            <a:miter lim="800000"/>
            <a:headEnd/>
            <a:tailEnd/>
          </a:ln>
        </p:spPr>
      </p:pic>
      <p:pic>
        <p:nvPicPr>
          <p:cNvPr id="20378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810000"/>
            <a:ext cx="3962400" cy="28956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203782"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9600" y="3810000"/>
            <a:ext cx="4419600" cy="28575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203783" name="Text Box 11"/>
          <p:cNvSpPr txBox="1">
            <a:spLocks noChangeArrowheads="1"/>
          </p:cNvSpPr>
          <p:nvPr/>
        </p:nvSpPr>
        <p:spPr bwMode="auto">
          <a:xfrm>
            <a:off x="327025" y="3192463"/>
            <a:ext cx="184150"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spcBef>
                <a:spcPct val="50000"/>
              </a:spcBef>
            </a:pPr>
            <a:endParaRPr lang="en-US"/>
          </a:p>
        </p:txBody>
      </p:sp>
      <p:sp>
        <p:nvSpPr>
          <p:cNvPr id="1648648" name="Rectangle 8"/>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203785" name="WordArt 13"/>
          <p:cNvSpPr>
            <a:spLocks noChangeArrowheads="1" noChangeShapeType="1" noTextEdit="1"/>
          </p:cNvSpPr>
          <p:nvPr/>
        </p:nvSpPr>
        <p:spPr bwMode="auto">
          <a:xfrm>
            <a:off x="381000" y="14478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203786" name="WordArt 14"/>
          <p:cNvSpPr>
            <a:spLocks noChangeArrowheads="1" noChangeShapeType="1" noTextEdit="1"/>
          </p:cNvSpPr>
          <p:nvPr/>
        </p:nvSpPr>
        <p:spPr bwMode="auto">
          <a:xfrm>
            <a:off x="4572000" y="1447800"/>
            <a:ext cx="3524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203787" name="WordArt 15"/>
          <p:cNvSpPr>
            <a:spLocks noChangeArrowheads="1" noChangeShapeType="1" noTextEdit="1"/>
          </p:cNvSpPr>
          <p:nvPr/>
        </p:nvSpPr>
        <p:spPr bwMode="auto">
          <a:xfrm>
            <a:off x="381000" y="3962400"/>
            <a:ext cx="3524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203788" name="WordArt 16"/>
          <p:cNvSpPr>
            <a:spLocks noChangeArrowheads="1" noChangeShapeType="1" noTextEdit="1"/>
          </p:cNvSpPr>
          <p:nvPr/>
        </p:nvSpPr>
        <p:spPr bwMode="auto">
          <a:xfrm>
            <a:off x="4572000" y="3962400"/>
            <a:ext cx="352425"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3"/>
          <p:cNvSpPr>
            <a:spLocks noGrp="1" noChangeArrowheads="1"/>
          </p:cNvSpPr>
          <p:nvPr>
            <p:ph type="body" sz="half" idx="4294967295"/>
          </p:nvPr>
        </p:nvSpPr>
        <p:spPr>
          <a:xfrm>
            <a:off x="228600" y="228600"/>
            <a:ext cx="8763000" cy="5897563"/>
          </a:xfrm>
        </p:spPr>
        <p:txBody>
          <a:bodyPr/>
          <a:lstStyle/>
          <a:p>
            <a:pPr eaLnBrk="1" hangingPunct="1"/>
            <a:r>
              <a:rPr lang="en-US" sz="2800" smtClean="0"/>
              <a:t>Which of the following is a blastula (early embryo) of a sea urchin, starfish, frog, and human</a:t>
            </a:r>
          </a:p>
          <a:p>
            <a:pPr eaLnBrk="1" hangingPunct="1"/>
            <a:endParaRPr lang="en-US" sz="2800" smtClean="0"/>
          </a:p>
        </p:txBody>
      </p:sp>
      <p:pic>
        <p:nvPicPr>
          <p:cNvPr id="204803" name="Picture 4"/>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304800" y="1143000"/>
            <a:ext cx="4114800" cy="2514600"/>
          </a:xfrm>
          <a:noFill/>
        </p:spPr>
      </p:pic>
      <p:pic>
        <p:nvPicPr>
          <p:cNvPr id="204804" name="Picture 5"/>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4419600" y="1371600"/>
            <a:ext cx="4419600" cy="2209800"/>
          </a:xfrm>
          <a:noFill/>
          <a:ln w="57150">
            <a:solidFill>
              <a:srgbClr val="808080"/>
            </a:solidFill>
            <a:miter lim="800000"/>
            <a:headEnd/>
            <a:tailEnd/>
          </a:ln>
        </p:spPr>
      </p:pic>
      <p:pic>
        <p:nvPicPr>
          <p:cNvPr id="20480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810000"/>
            <a:ext cx="3962400" cy="2895600"/>
          </a:xfrm>
          <a:prstGeom prst="rect">
            <a:avLst/>
          </a:prstGeom>
          <a:noFill/>
          <a:ln w="571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204806"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9600" y="3810000"/>
            <a:ext cx="4419600" cy="28575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204807" name="Text Box 11"/>
          <p:cNvSpPr txBox="1">
            <a:spLocks noChangeArrowheads="1"/>
          </p:cNvSpPr>
          <p:nvPr/>
        </p:nvSpPr>
        <p:spPr bwMode="auto">
          <a:xfrm>
            <a:off x="327025" y="3192463"/>
            <a:ext cx="184150"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spcBef>
                <a:spcPct val="50000"/>
              </a:spcBef>
            </a:pPr>
            <a:endParaRPr lang="en-US"/>
          </a:p>
        </p:txBody>
      </p:sp>
      <p:sp>
        <p:nvSpPr>
          <p:cNvPr id="1654792" name="Rectangle 8"/>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204809" name="WordArt 9"/>
          <p:cNvSpPr>
            <a:spLocks noChangeArrowheads="1" noChangeShapeType="1" noTextEdit="1"/>
          </p:cNvSpPr>
          <p:nvPr/>
        </p:nvSpPr>
        <p:spPr bwMode="auto">
          <a:xfrm>
            <a:off x="381000" y="14478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204810" name="WordArt 10"/>
          <p:cNvSpPr>
            <a:spLocks noChangeArrowheads="1" noChangeShapeType="1" noTextEdit="1"/>
          </p:cNvSpPr>
          <p:nvPr/>
        </p:nvSpPr>
        <p:spPr bwMode="auto">
          <a:xfrm>
            <a:off x="4572000" y="1447800"/>
            <a:ext cx="3524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204811" name="WordArt 11"/>
          <p:cNvSpPr>
            <a:spLocks noChangeArrowheads="1" noChangeShapeType="1" noTextEdit="1"/>
          </p:cNvSpPr>
          <p:nvPr/>
        </p:nvSpPr>
        <p:spPr bwMode="auto">
          <a:xfrm>
            <a:off x="381000" y="3962400"/>
            <a:ext cx="3524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folHlink"/>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204812" name="WordArt 12"/>
          <p:cNvSpPr>
            <a:spLocks noChangeArrowheads="1" noChangeShapeType="1" noTextEdit="1"/>
          </p:cNvSpPr>
          <p:nvPr/>
        </p:nvSpPr>
        <p:spPr bwMode="auto">
          <a:xfrm>
            <a:off x="4572000" y="3962400"/>
            <a:ext cx="352425"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body" sz="half" idx="4294967295"/>
          </p:nvPr>
        </p:nvSpPr>
        <p:spPr>
          <a:xfrm>
            <a:off x="228600" y="228600"/>
            <a:ext cx="8763000" cy="5897563"/>
          </a:xfrm>
        </p:spPr>
        <p:txBody>
          <a:bodyPr/>
          <a:lstStyle/>
          <a:p>
            <a:pPr eaLnBrk="1" hangingPunct="1"/>
            <a:r>
              <a:rPr lang="en-US" sz="2800" smtClean="0"/>
              <a:t>Which of the following is a blastula (early embryo) of a sea urchin, </a:t>
            </a:r>
            <a:r>
              <a:rPr lang="en-US" sz="2800" smtClean="0">
                <a:solidFill>
                  <a:srgbClr val="CC66FF"/>
                </a:solidFill>
              </a:rPr>
              <a:t>starfish,</a:t>
            </a:r>
            <a:r>
              <a:rPr lang="en-US" sz="2800" smtClean="0"/>
              <a:t> frog, and human</a:t>
            </a:r>
          </a:p>
          <a:p>
            <a:pPr eaLnBrk="1" hangingPunct="1"/>
            <a:endParaRPr lang="en-US" sz="2800" smtClean="0"/>
          </a:p>
        </p:txBody>
      </p:sp>
      <p:pic>
        <p:nvPicPr>
          <p:cNvPr id="205827" name="Picture 4"/>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304800" y="1143000"/>
            <a:ext cx="4114800" cy="2514600"/>
          </a:xfrm>
          <a:noFill/>
        </p:spPr>
      </p:pic>
      <p:pic>
        <p:nvPicPr>
          <p:cNvPr id="205828" name="Picture 5"/>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4419600" y="1371600"/>
            <a:ext cx="4419600" cy="2209800"/>
          </a:xfrm>
          <a:noFill/>
          <a:ln w="57150">
            <a:solidFill>
              <a:srgbClr val="808080"/>
            </a:solidFill>
            <a:miter lim="800000"/>
            <a:headEnd/>
            <a:tailEnd/>
          </a:ln>
        </p:spPr>
      </p:pic>
      <p:pic>
        <p:nvPicPr>
          <p:cNvPr id="20582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810000"/>
            <a:ext cx="3962400" cy="2895600"/>
          </a:xfrm>
          <a:prstGeom prst="rect">
            <a:avLst/>
          </a:prstGeom>
          <a:noFill/>
          <a:ln w="57150">
            <a:solidFill>
              <a:srgbClr val="CC66FF"/>
            </a:solidFill>
            <a:miter lim="800000"/>
            <a:headEnd/>
            <a:tailEnd/>
          </a:ln>
          <a:extLst>
            <a:ext uri="{909E8E84-426E-40DD-AFC4-6F175D3DCCD1}">
              <a14:hiddenFill xmlns:a14="http://schemas.microsoft.com/office/drawing/2010/main">
                <a:solidFill>
                  <a:srgbClr val="FFFFFF"/>
                </a:solidFill>
              </a14:hiddenFill>
            </a:ext>
          </a:extLst>
        </p:spPr>
      </p:pic>
      <p:pic>
        <p:nvPicPr>
          <p:cNvPr id="205830"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9600" y="3810000"/>
            <a:ext cx="4419600" cy="28575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205831" name="Text Box 11"/>
          <p:cNvSpPr txBox="1">
            <a:spLocks noChangeArrowheads="1"/>
          </p:cNvSpPr>
          <p:nvPr/>
        </p:nvSpPr>
        <p:spPr bwMode="auto">
          <a:xfrm>
            <a:off x="327025" y="3192463"/>
            <a:ext cx="184150"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spcBef>
                <a:spcPct val="50000"/>
              </a:spcBef>
            </a:pPr>
            <a:endParaRPr lang="en-US"/>
          </a:p>
        </p:txBody>
      </p:sp>
      <p:sp>
        <p:nvSpPr>
          <p:cNvPr id="1653768" name="Rectangle 8"/>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205833" name="WordArt 11"/>
          <p:cNvSpPr>
            <a:spLocks noChangeArrowheads="1" noChangeShapeType="1" noTextEdit="1"/>
          </p:cNvSpPr>
          <p:nvPr/>
        </p:nvSpPr>
        <p:spPr bwMode="auto">
          <a:xfrm>
            <a:off x="914400" y="5029200"/>
            <a:ext cx="1952625" cy="647700"/>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Starfish</a:t>
            </a:r>
          </a:p>
        </p:txBody>
      </p:sp>
      <p:sp>
        <p:nvSpPr>
          <p:cNvPr id="205834" name="WordArt 13"/>
          <p:cNvSpPr>
            <a:spLocks noChangeArrowheads="1" noChangeShapeType="1" noTextEdit="1"/>
          </p:cNvSpPr>
          <p:nvPr/>
        </p:nvSpPr>
        <p:spPr bwMode="auto">
          <a:xfrm>
            <a:off x="381000" y="14478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205835" name="WordArt 14"/>
          <p:cNvSpPr>
            <a:spLocks noChangeArrowheads="1" noChangeShapeType="1" noTextEdit="1"/>
          </p:cNvSpPr>
          <p:nvPr/>
        </p:nvSpPr>
        <p:spPr bwMode="auto">
          <a:xfrm>
            <a:off x="4572000" y="1447800"/>
            <a:ext cx="3524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205836" name="WordArt 15"/>
          <p:cNvSpPr>
            <a:spLocks noChangeArrowheads="1" noChangeShapeType="1" noTextEdit="1"/>
          </p:cNvSpPr>
          <p:nvPr/>
        </p:nvSpPr>
        <p:spPr bwMode="auto">
          <a:xfrm>
            <a:off x="381000" y="3962400"/>
            <a:ext cx="3524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205837" name="WordArt 16"/>
          <p:cNvSpPr>
            <a:spLocks noChangeArrowheads="1" noChangeShapeType="1" noTextEdit="1"/>
          </p:cNvSpPr>
          <p:nvPr/>
        </p:nvSpPr>
        <p:spPr bwMode="auto">
          <a:xfrm>
            <a:off x="4572000" y="3962400"/>
            <a:ext cx="352425"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3"/>
          <p:cNvSpPr>
            <a:spLocks noGrp="1" noChangeArrowheads="1"/>
          </p:cNvSpPr>
          <p:nvPr>
            <p:ph type="body" sz="half" idx="4294967295"/>
          </p:nvPr>
        </p:nvSpPr>
        <p:spPr>
          <a:xfrm>
            <a:off x="228600" y="228600"/>
            <a:ext cx="8763000" cy="5897563"/>
          </a:xfrm>
        </p:spPr>
        <p:txBody>
          <a:bodyPr/>
          <a:lstStyle/>
          <a:p>
            <a:pPr eaLnBrk="1" hangingPunct="1"/>
            <a:r>
              <a:rPr lang="en-US" sz="2800" smtClean="0"/>
              <a:t>Which of the following is a blastula (early embryo) of a sea urchin, </a:t>
            </a:r>
            <a:r>
              <a:rPr lang="en-US" sz="2800" smtClean="0">
                <a:solidFill>
                  <a:srgbClr val="CC66FF"/>
                </a:solidFill>
              </a:rPr>
              <a:t>starfish,</a:t>
            </a:r>
            <a:r>
              <a:rPr lang="en-US" sz="2800" smtClean="0"/>
              <a:t> frog, and human</a:t>
            </a:r>
          </a:p>
          <a:p>
            <a:pPr eaLnBrk="1" hangingPunct="1"/>
            <a:endParaRPr lang="en-US" sz="2800" smtClean="0"/>
          </a:p>
        </p:txBody>
      </p:sp>
      <p:pic>
        <p:nvPicPr>
          <p:cNvPr id="206851" name="Picture 4"/>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304800" y="1143000"/>
            <a:ext cx="4114800" cy="2514600"/>
          </a:xfrm>
          <a:noFill/>
        </p:spPr>
      </p:pic>
      <p:pic>
        <p:nvPicPr>
          <p:cNvPr id="206852" name="Picture 5"/>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4419600" y="1371600"/>
            <a:ext cx="4419600" cy="2209800"/>
          </a:xfrm>
          <a:noFill/>
          <a:ln w="57150">
            <a:solidFill>
              <a:srgbClr val="808080"/>
            </a:solidFill>
            <a:miter lim="800000"/>
            <a:headEnd/>
            <a:tailEnd/>
          </a:ln>
        </p:spPr>
      </p:pic>
      <p:pic>
        <p:nvPicPr>
          <p:cNvPr id="2068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810000"/>
            <a:ext cx="3962400" cy="2895600"/>
          </a:xfrm>
          <a:prstGeom prst="rect">
            <a:avLst/>
          </a:prstGeom>
          <a:noFill/>
          <a:ln w="57150">
            <a:solidFill>
              <a:srgbClr val="CC66FF"/>
            </a:solidFill>
            <a:miter lim="800000"/>
            <a:headEnd/>
            <a:tailEnd/>
          </a:ln>
          <a:extLst>
            <a:ext uri="{909E8E84-426E-40DD-AFC4-6F175D3DCCD1}">
              <a14:hiddenFill xmlns:a14="http://schemas.microsoft.com/office/drawing/2010/main">
                <a:solidFill>
                  <a:srgbClr val="FFFFFF"/>
                </a:solidFill>
              </a14:hiddenFill>
            </a:ext>
          </a:extLst>
        </p:spPr>
      </p:pic>
      <p:pic>
        <p:nvPicPr>
          <p:cNvPr id="206854"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9600" y="3810000"/>
            <a:ext cx="4419600" cy="2857500"/>
          </a:xfrm>
          <a:prstGeom prst="rect">
            <a:avLst/>
          </a:prstGeom>
          <a:noFill/>
          <a:ln w="571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206855" name="Text Box 11"/>
          <p:cNvSpPr txBox="1">
            <a:spLocks noChangeArrowheads="1"/>
          </p:cNvSpPr>
          <p:nvPr/>
        </p:nvSpPr>
        <p:spPr bwMode="auto">
          <a:xfrm>
            <a:off x="327025" y="3192463"/>
            <a:ext cx="184150"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spcBef>
                <a:spcPct val="50000"/>
              </a:spcBef>
            </a:pPr>
            <a:endParaRPr lang="en-US"/>
          </a:p>
        </p:txBody>
      </p:sp>
      <p:sp>
        <p:nvSpPr>
          <p:cNvPr id="1657864" name="Rectangle 8"/>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206857" name="WordArt 9"/>
          <p:cNvSpPr>
            <a:spLocks noChangeArrowheads="1" noChangeShapeType="1" noTextEdit="1"/>
          </p:cNvSpPr>
          <p:nvPr/>
        </p:nvSpPr>
        <p:spPr bwMode="auto">
          <a:xfrm>
            <a:off x="914400" y="5029200"/>
            <a:ext cx="1952625" cy="647700"/>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Starfish</a:t>
            </a:r>
          </a:p>
        </p:txBody>
      </p:sp>
      <p:sp>
        <p:nvSpPr>
          <p:cNvPr id="206858" name="WordArt 10"/>
          <p:cNvSpPr>
            <a:spLocks noChangeArrowheads="1" noChangeShapeType="1" noTextEdit="1"/>
          </p:cNvSpPr>
          <p:nvPr/>
        </p:nvSpPr>
        <p:spPr bwMode="auto">
          <a:xfrm>
            <a:off x="381000" y="14478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206859" name="WordArt 11"/>
          <p:cNvSpPr>
            <a:spLocks noChangeArrowheads="1" noChangeShapeType="1" noTextEdit="1"/>
          </p:cNvSpPr>
          <p:nvPr/>
        </p:nvSpPr>
        <p:spPr bwMode="auto">
          <a:xfrm>
            <a:off x="4572000" y="1447800"/>
            <a:ext cx="3524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206860" name="WordArt 12"/>
          <p:cNvSpPr>
            <a:spLocks noChangeArrowheads="1" noChangeShapeType="1" noTextEdit="1"/>
          </p:cNvSpPr>
          <p:nvPr/>
        </p:nvSpPr>
        <p:spPr bwMode="auto">
          <a:xfrm>
            <a:off x="381000" y="3962400"/>
            <a:ext cx="3524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206861" name="WordArt 13"/>
          <p:cNvSpPr>
            <a:spLocks noChangeArrowheads="1" noChangeShapeType="1" noTextEdit="1"/>
          </p:cNvSpPr>
          <p:nvPr/>
        </p:nvSpPr>
        <p:spPr bwMode="auto">
          <a:xfrm>
            <a:off x="4572000" y="3962400"/>
            <a:ext cx="352425"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3"/>
          <p:cNvSpPr>
            <a:spLocks noGrp="1" noChangeArrowheads="1"/>
          </p:cNvSpPr>
          <p:nvPr>
            <p:ph type="body" sz="half" idx="4294967295"/>
          </p:nvPr>
        </p:nvSpPr>
        <p:spPr>
          <a:xfrm>
            <a:off x="228600" y="228600"/>
            <a:ext cx="8763000" cy="5897563"/>
          </a:xfrm>
        </p:spPr>
        <p:txBody>
          <a:bodyPr/>
          <a:lstStyle/>
          <a:p>
            <a:pPr eaLnBrk="1" hangingPunct="1"/>
            <a:r>
              <a:rPr lang="en-US" sz="2800" smtClean="0"/>
              <a:t>Which of the following is a blastula (early embryo) of a sea urchin, </a:t>
            </a:r>
            <a:r>
              <a:rPr lang="en-US" sz="2800" smtClean="0">
                <a:solidFill>
                  <a:srgbClr val="CC66FF"/>
                </a:solidFill>
              </a:rPr>
              <a:t>starfish,</a:t>
            </a:r>
            <a:r>
              <a:rPr lang="en-US" sz="2800" smtClean="0"/>
              <a:t> </a:t>
            </a:r>
            <a:r>
              <a:rPr lang="en-US" sz="2800" smtClean="0">
                <a:solidFill>
                  <a:srgbClr val="66FF99"/>
                </a:solidFill>
              </a:rPr>
              <a:t>frog,</a:t>
            </a:r>
            <a:r>
              <a:rPr lang="en-US" sz="2800" smtClean="0"/>
              <a:t> and human</a:t>
            </a:r>
          </a:p>
          <a:p>
            <a:pPr eaLnBrk="1" hangingPunct="1"/>
            <a:endParaRPr lang="en-US" sz="2800" smtClean="0"/>
          </a:p>
        </p:txBody>
      </p:sp>
      <p:pic>
        <p:nvPicPr>
          <p:cNvPr id="207875" name="Picture 4"/>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304800" y="1143000"/>
            <a:ext cx="4114800" cy="2514600"/>
          </a:xfrm>
          <a:noFill/>
        </p:spPr>
      </p:pic>
      <p:pic>
        <p:nvPicPr>
          <p:cNvPr id="207876" name="Picture 5"/>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4419600" y="1371600"/>
            <a:ext cx="4419600" cy="2209800"/>
          </a:xfrm>
          <a:noFill/>
          <a:ln w="57150">
            <a:solidFill>
              <a:srgbClr val="808080"/>
            </a:solidFill>
            <a:miter lim="800000"/>
            <a:headEnd/>
            <a:tailEnd/>
          </a:ln>
        </p:spPr>
      </p:pic>
      <p:pic>
        <p:nvPicPr>
          <p:cNvPr id="20787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810000"/>
            <a:ext cx="3962400" cy="2895600"/>
          </a:xfrm>
          <a:prstGeom prst="rect">
            <a:avLst/>
          </a:prstGeom>
          <a:noFill/>
          <a:ln w="57150">
            <a:solidFill>
              <a:srgbClr val="CC66FF"/>
            </a:solidFill>
            <a:miter lim="800000"/>
            <a:headEnd/>
            <a:tailEnd/>
          </a:ln>
          <a:extLst>
            <a:ext uri="{909E8E84-426E-40DD-AFC4-6F175D3DCCD1}">
              <a14:hiddenFill xmlns:a14="http://schemas.microsoft.com/office/drawing/2010/main">
                <a:solidFill>
                  <a:srgbClr val="FFFFFF"/>
                </a:solidFill>
              </a14:hiddenFill>
            </a:ext>
          </a:extLst>
        </p:spPr>
      </p:pic>
      <p:pic>
        <p:nvPicPr>
          <p:cNvPr id="207878"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9600" y="3810000"/>
            <a:ext cx="4419600" cy="2857500"/>
          </a:xfrm>
          <a:prstGeom prst="rect">
            <a:avLst/>
          </a:prstGeom>
          <a:noFill/>
          <a:ln w="57150">
            <a:solidFill>
              <a:srgbClr val="66FF99"/>
            </a:solidFill>
            <a:miter lim="800000"/>
            <a:headEnd/>
            <a:tailEnd/>
          </a:ln>
          <a:extLst>
            <a:ext uri="{909E8E84-426E-40DD-AFC4-6F175D3DCCD1}">
              <a14:hiddenFill xmlns:a14="http://schemas.microsoft.com/office/drawing/2010/main">
                <a:solidFill>
                  <a:srgbClr val="FFFFFF"/>
                </a:solidFill>
              </a14:hiddenFill>
            </a:ext>
          </a:extLst>
        </p:spPr>
      </p:pic>
      <p:sp>
        <p:nvSpPr>
          <p:cNvPr id="207879" name="Text Box 11"/>
          <p:cNvSpPr txBox="1">
            <a:spLocks noChangeArrowheads="1"/>
          </p:cNvSpPr>
          <p:nvPr/>
        </p:nvSpPr>
        <p:spPr bwMode="auto">
          <a:xfrm>
            <a:off x="327025" y="3192463"/>
            <a:ext cx="184150"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spcBef>
                <a:spcPct val="50000"/>
              </a:spcBef>
            </a:pPr>
            <a:endParaRPr lang="en-US"/>
          </a:p>
        </p:txBody>
      </p:sp>
      <p:sp>
        <p:nvSpPr>
          <p:cNvPr id="1651720" name="Rectangle 8"/>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207881" name="WordArt 9"/>
          <p:cNvSpPr>
            <a:spLocks noChangeArrowheads="1" noChangeShapeType="1" noTextEdit="1"/>
          </p:cNvSpPr>
          <p:nvPr/>
        </p:nvSpPr>
        <p:spPr bwMode="auto">
          <a:xfrm>
            <a:off x="5257800" y="4648200"/>
            <a:ext cx="1419225" cy="1084263"/>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solidFill>
                  <a:srgbClr val="66FF99"/>
                </a:solidFill>
                <a:effectLst>
                  <a:outerShdw dist="45791" dir="2021404" algn="ctr" rotWithShape="0">
                    <a:srgbClr val="808080">
                      <a:alpha val="79999"/>
                    </a:srgbClr>
                  </a:outerShdw>
                </a:effectLst>
                <a:latin typeface="Arial Black"/>
              </a:rPr>
              <a:t>Frog</a:t>
            </a:r>
          </a:p>
        </p:txBody>
      </p:sp>
      <p:sp>
        <p:nvSpPr>
          <p:cNvPr id="207882" name="WordArt 11"/>
          <p:cNvSpPr>
            <a:spLocks noChangeArrowheads="1" noChangeShapeType="1" noTextEdit="1"/>
          </p:cNvSpPr>
          <p:nvPr/>
        </p:nvSpPr>
        <p:spPr bwMode="auto">
          <a:xfrm>
            <a:off x="914400" y="5029200"/>
            <a:ext cx="1952625" cy="647700"/>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Starfish</a:t>
            </a:r>
          </a:p>
        </p:txBody>
      </p:sp>
      <p:sp>
        <p:nvSpPr>
          <p:cNvPr id="207883" name="WordArt 13"/>
          <p:cNvSpPr>
            <a:spLocks noChangeArrowheads="1" noChangeShapeType="1" noTextEdit="1"/>
          </p:cNvSpPr>
          <p:nvPr/>
        </p:nvSpPr>
        <p:spPr bwMode="auto">
          <a:xfrm>
            <a:off x="381000" y="14478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207884" name="WordArt 14"/>
          <p:cNvSpPr>
            <a:spLocks noChangeArrowheads="1" noChangeShapeType="1" noTextEdit="1"/>
          </p:cNvSpPr>
          <p:nvPr/>
        </p:nvSpPr>
        <p:spPr bwMode="auto">
          <a:xfrm>
            <a:off x="4572000" y="1447800"/>
            <a:ext cx="3524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207885" name="WordArt 15"/>
          <p:cNvSpPr>
            <a:spLocks noChangeArrowheads="1" noChangeShapeType="1" noTextEdit="1"/>
          </p:cNvSpPr>
          <p:nvPr/>
        </p:nvSpPr>
        <p:spPr bwMode="auto">
          <a:xfrm>
            <a:off x="381000" y="3962400"/>
            <a:ext cx="3524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207886" name="WordArt 16"/>
          <p:cNvSpPr>
            <a:spLocks noChangeArrowheads="1" noChangeShapeType="1" noTextEdit="1"/>
          </p:cNvSpPr>
          <p:nvPr/>
        </p:nvSpPr>
        <p:spPr bwMode="auto">
          <a:xfrm>
            <a:off x="4572000" y="3962400"/>
            <a:ext cx="352425"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3"/>
          <p:cNvSpPr>
            <a:spLocks noGrp="1" noChangeArrowheads="1"/>
          </p:cNvSpPr>
          <p:nvPr>
            <p:ph type="body" sz="half" idx="4294967295"/>
          </p:nvPr>
        </p:nvSpPr>
        <p:spPr>
          <a:xfrm>
            <a:off x="228600" y="228600"/>
            <a:ext cx="8763000" cy="5897563"/>
          </a:xfrm>
        </p:spPr>
        <p:txBody>
          <a:bodyPr/>
          <a:lstStyle/>
          <a:p>
            <a:pPr eaLnBrk="1" hangingPunct="1"/>
            <a:r>
              <a:rPr lang="en-US" sz="2800" smtClean="0"/>
              <a:t>Which of the following is a blastula (early embryo) of a sea urchin, </a:t>
            </a:r>
            <a:r>
              <a:rPr lang="en-US" sz="2800" smtClean="0">
                <a:solidFill>
                  <a:srgbClr val="CC66FF"/>
                </a:solidFill>
              </a:rPr>
              <a:t>starfish,</a:t>
            </a:r>
            <a:r>
              <a:rPr lang="en-US" sz="2800" smtClean="0"/>
              <a:t> </a:t>
            </a:r>
            <a:r>
              <a:rPr lang="en-US" sz="2800" smtClean="0">
                <a:solidFill>
                  <a:srgbClr val="66FF99"/>
                </a:solidFill>
              </a:rPr>
              <a:t>frog,</a:t>
            </a:r>
            <a:r>
              <a:rPr lang="en-US" sz="2800" smtClean="0"/>
              <a:t> and human</a:t>
            </a:r>
          </a:p>
          <a:p>
            <a:pPr eaLnBrk="1" hangingPunct="1"/>
            <a:endParaRPr lang="en-US" sz="2800" smtClean="0"/>
          </a:p>
        </p:txBody>
      </p:sp>
      <p:pic>
        <p:nvPicPr>
          <p:cNvPr id="208899" name="Picture 4"/>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304800" y="1143000"/>
            <a:ext cx="4114800" cy="2514600"/>
          </a:xfrm>
          <a:noFill/>
        </p:spPr>
      </p:pic>
      <p:pic>
        <p:nvPicPr>
          <p:cNvPr id="208900" name="Picture 5"/>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4419600" y="1371600"/>
            <a:ext cx="4419600" cy="2209800"/>
          </a:xfrm>
          <a:noFill/>
          <a:ln w="57150">
            <a:solidFill>
              <a:schemeClr val="folHlink"/>
            </a:solidFill>
            <a:miter lim="800000"/>
            <a:headEnd/>
            <a:tailEnd/>
          </a:ln>
        </p:spPr>
      </p:pic>
      <p:pic>
        <p:nvPicPr>
          <p:cNvPr id="20890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810000"/>
            <a:ext cx="3962400" cy="2895600"/>
          </a:xfrm>
          <a:prstGeom prst="rect">
            <a:avLst/>
          </a:prstGeom>
          <a:noFill/>
          <a:ln w="57150">
            <a:solidFill>
              <a:srgbClr val="CC66FF"/>
            </a:solidFill>
            <a:miter lim="800000"/>
            <a:headEnd/>
            <a:tailEnd/>
          </a:ln>
          <a:extLst>
            <a:ext uri="{909E8E84-426E-40DD-AFC4-6F175D3DCCD1}">
              <a14:hiddenFill xmlns:a14="http://schemas.microsoft.com/office/drawing/2010/main">
                <a:solidFill>
                  <a:srgbClr val="FFFFFF"/>
                </a:solidFill>
              </a14:hiddenFill>
            </a:ext>
          </a:extLst>
        </p:spPr>
      </p:pic>
      <p:pic>
        <p:nvPicPr>
          <p:cNvPr id="208902"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9600" y="3810000"/>
            <a:ext cx="4419600" cy="2857500"/>
          </a:xfrm>
          <a:prstGeom prst="rect">
            <a:avLst/>
          </a:prstGeom>
          <a:noFill/>
          <a:ln w="57150">
            <a:solidFill>
              <a:srgbClr val="66FF99"/>
            </a:solidFill>
            <a:miter lim="800000"/>
            <a:headEnd/>
            <a:tailEnd/>
          </a:ln>
          <a:extLst>
            <a:ext uri="{909E8E84-426E-40DD-AFC4-6F175D3DCCD1}">
              <a14:hiddenFill xmlns:a14="http://schemas.microsoft.com/office/drawing/2010/main">
                <a:solidFill>
                  <a:srgbClr val="FFFFFF"/>
                </a:solidFill>
              </a14:hiddenFill>
            </a:ext>
          </a:extLst>
        </p:spPr>
      </p:pic>
      <p:sp>
        <p:nvSpPr>
          <p:cNvPr id="208903" name="Text Box 11"/>
          <p:cNvSpPr txBox="1">
            <a:spLocks noChangeArrowheads="1"/>
          </p:cNvSpPr>
          <p:nvPr/>
        </p:nvSpPr>
        <p:spPr bwMode="auto">
          <a:xfrm>
            <a:off x="327025" y="3192463"/>
            <a:ext cx="184150"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spcBef>
                <a:spcPct val="50000"/>
              </a:spcBef>
            </a:pPr>
            <a:endParaRPr lang="en-US"/>
          </a:p>
        </p:txBody>
      </p:sp>
      <p:sp>
        <p:nvSpPr>
          <p:cNvPr id="1658888" name="Rectangle 8"/>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208905" name="WordArt 9"/>
          <p:cNvSpPr>
            <a:spLocks noChangeArrowheads="1" noChangeShapeType="1" noTextEdit="1"/>
          </p:cNvSpPr>
          <p:nvPr/>
        </p:nvSpPr>
        <p:spPr bwMode="auto">
          <a:xfrm>
            <a:off x="5257800" y="4648200"/>
            <a:ext cx="1419225" cy="1084263"/>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solidFill>
                  <a:srgbClr val="66FF99"/>
                </a:solidFill>
                <a:effectLst>
                  <a:outerShdw dist="45791" dir="2021404" algn="ctr" rotWithShape="0">
                    <a:srgbClr val="808080">
                      <a:alpha val="79999"/>
                    </a:srgbClr>
                  </a:outerShdw>
                </a:effectLst>
                <a:latin typeface="Arial Black"/>
              </a:rPr>
              <a:t>Frog</a:t>
            </a:r>
          </a:p>
        </p:txBody>
      </p:sp>
      <p:sp>
        <p:nvSpPr>
          <p:cNvPr id="208906" name="WordArt 10"/>
          <p:cNvSpPr>
            <a:spLocks noChangeArrowheads="1" noChangeShapeType="1" noTextEdit="1"/>
          </p:cNvSpPr>
          <p:nvPr/>
        </p:nvSpPr>
        <p:spPr bwMode="auto">
          <a:xfrm>
            <a:off x="914400" y="5029200"/>
            <a:ext cx="1952625" cy="647700"/>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Starfish</a:t>
            </a:r>
          </a:p>
        </p:txBody>
      </p:sp>
      <p:sp>
        <p:nvSpPr>
          <p:cNvPr id="208907" name="WordArt 11"/>
          <p:cNvSpPr>
            <a:spLocks noChangeArrowheads="1" noChangeShapeType="1" noTextEdit="1"/>
          </p:cNvSpPr>
          <p:nvPr/>
        </p:nvSpPr>
        <p:spPr bwMode="auto">
          <a:xfrm>
            <a:off x="381000" y="14478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208908" name="WordArt 12"/>
          <p:cNvSpPr>
            <a:spLocks noChangeArrowheads="1" noChangeShapeType="1" noTextEdit="1"/>
          </p:cNvSpPr>
          <p:nvPr/>
        </p:nvSpPr>
        <p:spPr bwMode="auto">
          <a:xfrm>
            <a:off x="4572000" y="1447800"/>
            <a:ext cx="3524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208909" name="WordArt 13"/>
          <p:cNvSpPr>
            <a:spLocks noChangeArrowheads="1" noChangeShapeType="1" noTextEdit="1"/>
          </p:cNvSpPr>
          <p:nvPr/>
        </p:nvSpPr>
        <p:spPr bwMode="auto">
          <a:xfrm>
            <a:off x="381000" y="3962400"/>
            <a:ext cx="3524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208910" name="WordArt 14"/>
          <p:cNvSpPr>
            <a:spLocks noChangeArrowheads="1" noChangeShapeType="1" noTextEdit="1"/>
          </p:cNvSpPr>
          <p:nvPr/>
        </p:nvSpPr>
        <p:spPr bwMode="auto">
          <a:xfrm>
            <a:off x="4572000" y="3962400"/>
            <a:ext cx="352425"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endParaRPr lang="en-US" smtClean="0"/>
          </a:p>
        </p:txBody>
      </p:sp>
      <p:sp>
        <p:nvSpPr>
          <p:cNvPr id="33795" name="Rectangle 3"/>
          <p:cNvSpPr>
            <a:spLocks noGrp="1" noChangeArrowheads="1"/>
          </p:cNvSpPr>
          <p:nvPr>
            <p:ph type="body" idx="1"/>
          </p:nvPr>
        </p:nvSpPr>
        <p:spPr/>
        <p:txBody>
          <a:bodyPr/>
          <a:lstStyle/>
          <a:p>
            <a:endParaRPr lang="en-US" smtClean="0"/>
          </a:p>
        </p:txBody>
      </p:sp>
      <p:pic>
        <p:nvPicPr>
          <p:cNvPr id="33796" name="Picture 5" descr="http://gryphonscry.files.wordpress.com/2008/12/charlesdarwin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WordArt 8"/>
          <p:cNvSpPr>
            <a:spLocks noChangeArrowheads="1" noChangeShapeType="1" noTextEdit="1"/>
          </p:cNvSpPr>
          <p:nvPr/>
        </p:nvSpPr>
        <p:spPr bwMode="auto">
          <a:xfrm>
            <a:off x="304800" y="152400"/>
            <a:ext cx="8305800" cy="647700"/>
          </a:xfrm>
          <a:prstGeom prst="rect">
            <a:avLst/>
          </a:prstGeom>
        </p:spPr>
        <p:txBody>
          <a:bodyPr wrap="none" fromWordArt="1">
            <a:prstTxWarp prst="textPlain">
              <a:avLst>
                <a:gd name="adj" fmla="val 50000"/>
              </a:avLst>
            </a:prstTxWarp>
          </a:bodyPr>
          <a:lstStyle/>
          <a:p>
            <a:pPr algn="ctr"/>
            <a:r>
              <a:rPr lang="en-US" sz="3600" kern="10" spc="720">
                <a:ln w="1905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Part I: Darwin, Evolution, Natural Selection</a:t>
            </a: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3"/>
          <p:cNvSpPr>
            <a:spLocks noGrp="1" noChangeArrowheads="1"/>
          </p:cNvSpPr>
          <p:nvPr>
            <p:ph type="body" sz="half" idx="4294967295"/>
          </p:nvPr>
        </p:nvSpPr>
        <p:spPr>
          <a:xfrm>
            <a:off x="228600" y="228600"/>
            <a:ext cx="8763000" cy="5897563"/>
          </a:xfrm>
        </p:spPr>
        <p:txBody>
          <a:bodyPr/>
          <a:lstStyle/>
          <a:p>
            <a:pPr eaLnBrk="1" hangingPunct="1"/>
            <a:r>
              <a:rPr lang="en-US" sz="2800" smtClean="0"/>
              <a:t>Which of the following is a blastula (early embryo) of a sea urchin, </a:t>
            </a:r>
            <a:r>
              <a:rPr lang="en-US" sz="2800" smtClean="0">
                <a:solidFill>
                  <a:srgbClr val="CC66FF"/>
                </a:solidFill>
              </a:rPr>
              <a:t>starfish,</a:t>
            </a:r>
            <a:r>
              <a:rPr lang="en-US" sz="2800" smtClean="0"/>
              <a:t> </a:t>
            </a:r>
            <a:r>
              <a:rPr lang="en-US" sz="2800" smtClean="0">
                <a:solidFill>
                  <a:srgbClr val="66FF99"/>
                </a:solidFill>
              </a:rPr>
              <a:t>frog,</a:t>
            </a:r>
            <a:r>
              <a:rPr lang="en-US" sz="2800" smtClean="0"/>
              <a:t> and </a:t>
            </a:r>
            <a:r>
              <a:rPr lang="en-US" sz="2800" smtClean="0">
                <a:solidFill>
                  <a:srgbClr val="FF9900"/>
                </a:solidFill>
              </a:rPr>
              <a:t>human</a:t>
            </a:r>
          </a:p>
          <a:p>
            <a:pPr eaLnBrk="1" hangingPunct="1"/>
            <a:endParaRPr lang="en-US" sz="2800" smtClean="0"/>
          </a:p>
        </p:txBody>
      </p:sp>
      <p:pic>
        <p:nvPicPr>
          <p:cNvPr id="209923" name="Picture 4"/>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304800" y="1143000"/>
            <a:ext cx="4114800" cy="2514600"/>
          </a:xfrm>
          <a:noFill/>
        </p:spPr>
      </p:pic>
      <p:pic>
        <p:nvPicPr>
          <p:cNvPr id="209924" name="Picture 5"/>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4419600" y="1371600"/>
            <a:ext cx="4419600" cy="2209800"/>
          </a:xfrm>
          <a:noFill/>
          <a:ln w="57150">
            <a:solidFill>
              <a:srgbClr val="FF9900"/>
            </a:solidFill>
            <a:miter lim="800000"/>
            <a:headEnd/>
            <a:tailEnd/>
          </a:ln>
        </p:spPr>
      </p:pic>
      <p:pic>
        <p:nvPicPr>
          <p:cNvPr id="20992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810000"/>
            <a:ext cx="3962400" cy="2895600"/>
          </a:xfrm>
          <a:prstGeom prst="rect">
            <a:avLst/>
          </a:prstGeom>
          <a:noFill/>
          <a:ln w="57150">
            <a:solidFill>
              <a:srgbClr val="CC66FF"/>
            </a:solidFill>
            <a:miter lim="800000"/>
            <a:headEnd/>
            <a:tailEnd/>
          </a:ln>
          <a:extLst>
            <a:ext uri="{909E8E84-426E-40DD-AFC4-6F175D3DCCD1}">
              <a14:hiddenFill xmlns:a14="http://schemas.microsoft.com/office/drawing/2010/main">
                <a:solidFill>
                  <a:srgbClr val="FFFFFF"/>
                </a:solidFill>
              </a14:hiddenFill>
            </a:ext>
          </a:extLst>
        </p:spPr>
      </p:pic>
      <p:pic>
        <p:nvPicPr>
          <p:cNvPr id="209926"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9600" y="3810000"/>
            <a:ext cx="4419600" cy="2857500"/>
          </a:xfrm>
          <a:prstGeom prst="rect">
            <a:avLst/>
          </a:prstGeom>
          <a:noFill/>
          <a:ln w="57150">
            <a:solidFill>
              <a:srgbClr val="66FF99"/>
            </a:solidFill>
            <a:miter lim="800000"/>
            <a:headEnd/>
            <a:tailEnd/>
          </a:ln>
          <a:extLst>
            <a:ext uri="{909E8E84-426E-40DD-AFC4-6F175D3DCCD1}">
              <a14:hiddenFill xmlns:a14="http://schemas.microsoft.com/office/drawing/2010/main">
                <a:solidFill>
                  <a:srgbClr val="FFFFFF"/>
                </a:solidFill>
              </a14:hiddenFill>
            </a:ext>
          </a:extLst>
        </p:spPr>
      </p:pic>
      <p:sp>
        <p:nvSpPr>
          <p:cNvPr id="209927" name="Text Box 11"/>
          <p:cNvSpPr txBox="1">
            <a:spLocks noChangeArrowheads="1"/>
          </p:cNvSpPr>
          <p:nvPr/>
        </p:nvSpPr>
        <p:spPr bwMode="auto">
          <a:xfrm>
            <a:off x="327025" y="3192463"/>
            <a:ext cx="184150"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spcBef>
                <a:spcPct val="50000"/>
              </a:spcBef>
            </a:pPr>
            <a:endParaRPr lang="en-US"/>
          </a:p>
        </p:txBody>
      </p:sp>
      <p:sp>
        <p:nvSpPr>
          <p:cNvPr id="1652744" name="Rectangle 8"/>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209929" name="WordArt 9"/>
          <p:cNvSpPr>
            <a:spLocks noChangeArrowheads="1" noChangeShapeType="1" noTextEdit="1"/>
          </p:cNvSpPr>
          <p:nvPr/>
        </p:nvSpPr>
        <p:spPr bwMode="auto">
          <a:xfrm>
            <a:off x="5257800" y="4648200"/>
            <a:ext cx="1419225" cy="1084263"/>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solidFill>
                  <a:srgbClr val="66FF99"/>
                </a:solidFill>
                <a:effectLst>
                  <a:outerShdw dist="45791" dir="2021404" algn="ctr" rotWithShape="0">
                    <a:srgbClr val="808080">
                      <a:alpha val="79999"/>
                    </a:srgbClr>
                  </a:outerShdw>
                </a:effectLst>
                <a:latin typeface="Arial Black"/>
              </a:rPr>
              <a:t>Frog</a:t>
            </a:r>
          </a:p>
        </p:txBody>
      </p:sp>
      <p:sp>
        <p:nvSpPr>
          <p:cNvPr id="209930" name="WordArt 10"/>
          <p:cNvSpPr>
            <a:spLocks noChangeArrowheads="1" noChangeShapeType="1" noTextEdit="1"/>
          </p:cNvSpPr>
          <p:nvPr/>
        </p:nvSpPr>
        <p:spPr bwMode="auto">
          <a:xfrm>
            <a:off x="5943600" y="2209800"/>
            <a:ext cx="1752600" cy="647700"/>
          </a:xfrm>
          <a:prstGeom prst="rect">
            <a:avLst/>
          </a:prstGeom>
        </p:spPr>
        <p:txBody>
          <a:bodyPr wrap="none" fromWordArt="1">
            <a:prstTxWarp prst="textPlain">
              <a:avLst>
                <a:gd name="adj" fmla="val 50000"/>
              </a:avLst>
            </a:prstTxWarp>
          </a:bodyPr>
          <a:lstStyle/>
          <a:p>
            <a:pPr algn="ctr"/>
            <a:r>
              <a:rPr lang="en-US" sz="3600" kern="10" spc="720">
                <a:ln w="9525">
                  <a:solidFill>
                    <a:srgbClr val="FF9933"/>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Human</a:t>
            </a:r>
          </a:p>
        </p:txBody>
      </p:sp>
      <p:sp>
        <p:nvSpPr>
          <p:cNvPr id="209931" name="WordArt 11"/>
          <p:cNvSpPr>
            <a:spLocks noChangeArrowheads="1" noChangeShapeType="1" noTextEdit="1"/>
          </p:cNvSpPr>
          <p:nvPr/>
        </p:nvSpPr>
        <p:spPr bwMode="auto">
          <a:xfrm>
            <a:off x="914400" y="5029200"/>
            <a:ext cx="1952625" cy="647700"/>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Starfish</a:t>
            </a:r>
          </a:p>
        </p:txBody>
      </p:sp>
      <p:sp>
        <p:nvSpPr>
          <p:cNvPr id="209932" name="WordArt 13"/>
          <p:cNvSpPr>
            <a:spLocks noChangeArrowheads="1" noChangeShapeType="1" noTextEdit="1"/>
          </p:cNvSpPr>
          <p:nvPr/>
        </p:nvSpPr>
        <p:spPr bwMode="auto">
          <a:xfrm>
            <a:off x="381000" y="14478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209933" name="WordArt 14"/>
          <p:cNvSpPr>
            <a:spLocks noChangeArrowheads="1" noChangeShapeType="1" noTextEdit="1"/>
          </p:cNvSpPr>
          <p:nvPr/>
        </p:nvSpPr>
        <p:spPr bwMode="auto">
          <a:xfrm>
            <a:off x="4572000" y="1447800"/>
            <a:ext cx="3524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209934" name="WordArt 15"/>
          <p:cNvSpPr>
            <a:spLocks noChangeArrowheads="1" noChangeShapeType="1" noTextEdit="1"/>
          </p:cNvSpPr>
          <p:nvPr/>
        </p:nvSpPr>
        <p:spPr bwMode="auto">
          <a:xfrm>
            <a:off x="381000" y="3962400"/>
            <a:ext cx="3524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209935" name="WordArt 16"/>
          <p:cNvSpPr>
            <a:spLocks noChangeArrowheads="1" noChangeShapeType="1" noTextEdit="1"/>
          </p:cNvSpPr>
          <p:nvPr/>
        </p:nvSpPr>
        <p:spPr bwMode="auto">
          <a:xfrm>
            <a:off x="4572000" y="3962400"/>
            <a:ext cx="352425"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3"/>
          <p:cNvSpPr>
            <a:spLocks noGrp="1" noChangeArrowheads="1"/>
          </p:cNvSpPr>
          <p:nvPr>
            <p:ph type="body" sz="half" idx="4294967295"/>
          </p:nvPr>
        </p:nvSpPr>
        <p:spPr>
          <a:xfrm>
            <a:off x="228600" y="228600"/>
            <a:ext cx="8763000" cy="5897563"/>
          </a:xfrm>
        </p:spPr>
        <p:txBody>
          <a:bodyPr/>
          <a:lstStyle/>
          <a:p>
            <a:pPr eaLnBrk="1" hangingPunct="1"/>
            <a:r>
              <a:rPr lang="en-US" sz="2800" smtClean="0"/>
              <a:t>Which of the following is a blastula (early embryo) of a sea urchin, </a:t>
            </a:r>
            <a:r>
              <a:rPr lang="en-US" sz="2800" smtClean="0">
                <a:solidFill>
                  <a:srgbClr val="CC66FF"/>
                </a:solidFill>
              </a:rPr>
              <a:t>starfish,</a:t>
            </a:r>
            <a:r>
              <a:rPr lang="en-US" sz="2800" smtClean="0"/>
              <a:t> </a:t>
            </a:r>
            <a:r>
              <a:rPr lang="en-US" sz="2800" smtClean="0">
                <a:solidFill>
                  <a:srgbClr val="66FF99"/>
                </a:solidFill>
              </a:rPr>
              <a:t>frog,</a:t>
            </a:r>
            <a:r>
              <a:rPr lang="en-US" sz="2800" smtClean="0"/>
              <a:t> and </a:t>
            </a:r>
            <a:r>
              <a:rPr lang="en-US" sz="2800" smtClean="0">
                <a:solidFill>
                  <a:srgbClr val="FF9900"/>
                </a:solidFill>
              </a:rPr>
              <a:t>human</a:t>
            </a:r>
          </a:p>
          <a:p>
            <a:pPr eaLnBrk="1" hangingPunct="1"/>
            <a:endParaRPr lang="en-US" sz="2800" smtClean="0"/>
          </a:p>
        </p:txBody>
      </p:sp>
      <p:pic>
        <p:nvPicPr>
          <p:cNvPr id="210947" name="Picture 4"/>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304800" y="1143000"/>
            <a:ext cx="4114800" cy="2514600"/>
          </a:xfrm>
          <a:noFill/>
        </p:spPr>
      </p:pic>
      <p:pic>
        <p:nvPicPr>
          <p:cNvPr id="210948" name="Picture 5"/>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4419600" y="1371600"/>
            <a:ext cx="4419600" cy="2209800"/>
          </a:xfrm>
          <a:noFill/>
          <a:ln w="57150">
            <a:solidFill>
              <a:srgbClr val="FF9900"/>
            </a:solidFill>
            <a:miter lim="800000"/>
            <a:headEnd/>
            <a:tailEnd/>
          </a:ln>
        </p:spPr>
      </p:pic>
      <p:pic>
        <p:nvPicPr>
          <p:cNvPr id="21094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810000"/>
            <a:ext cx="3962400" cy="2895600"/>
          </a:xfrm>
          <a:prstGeom prst="rect">
            <a:avLst/>
          </a:prstGeom>
          <a:noFill/>
          <a:ln w="57150">
            <a:solidFill>
              <a:srgbClr val="CC66FF"/>
            </a:solidFill>
            <a:miter lim="800000"/>
            <a:headEnd/>
            <a:tailEnd/>
          </a:ln>
          <a:extLst>
            <a:ext uri="{909E8E84-426E-40DD-AFC4-6F175D3DCCD1}">
              <a14:hiddenFill xmlns:a14="http://schemas.microsoft.com/office/drawing/2010/main">
                <a:solidFill>
                  <a:srgbClr val="FFFFFF"/>
                </a:solidFill>
              </a14:hiddenFill>
            </a:ext>
          </a:extLst>
        </p:spPr>
      </p:pic>
      <p:pic>
        <p:nvPicPr>
          <p:cNvPr id="210950"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9600" y="3810000"/>
            <a:ext cx="4419600" cy="2857500"/>
          </a:xfrm>
          <a:prstGeom prst="rect">
            <a:avLst/>
          </a:prstGeom>
          <a:noFill/>
          <a:ln w="57150">
            <a:solidFill>
              <a:srgbClr val="66FF99"/>
            </a:solidFill>
            <a:miter lim="800000"/>
            <a:headEnd/>
            <a:tailEnd/>
          </a:ln>
          <a:extLst>
            <a:ext uri="{909E8E84-426E-40DD-AFC4-6F175D3DCCD1}">
              <a14:hiddenFill xmlns:a14="http://schemas.microsoft.com/office/drawing/2010/main">
                <a:solidFill>
                  <a:srgbClr val="FFFFFF"/>
                </a:solidFill>
              </a14:hiddenFill>
            </a:ext>
          </a:extLst>
        </p:spPr>
      </p:pic>
      <p:sp>
        <p:nvSpPr>
          <p:cNvPr id="210951" name="Text Box 11"/>
          <p:cNvSpPr txBox="1">
            <a:spLocks noChangeArrowheads="1"/>
          </p:cNvSpPr>
          <p:nvPr/>
        </p:nvSpPr>
        <p:spPr bwMode="auto">
          <a:xfrm>
            <a:off x="327025" y="3192463"/>
            <a:ext cx="184150"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spcBef>
                <a:spcPct val="50000"/>
              </a:spcBef>
            </a:pPr>
            <a:endParaRPr lang="en-US"/>
          </a:p>
        </p:txBody>
      </p:sp>
      <p:sp>
        <p:nvSpPr>
          <p:cNvPr id="1660936" name="Rectangle 8"/>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210953" name="WordArt 9"/>
          <p:cNvSpPr>
            <a:spLocks noChangeArrowheads="1" noChangeShapeType="1" noTextEdit="1"/>
          </p:cNvSpPr>
          <p:nvPr/>
        </p:nvSpPr>
        <p:spPr bwMode="auto">
          <a:xfrm>
            <a:off x="5257800" y="4648200"/>
            <a:ext cx="1419225" cy="1084263"/>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solidFill>
                  <a:srgbClr val="66FF99"/>
                </a:solidFill>
                <a:effectLst>
                  <a:outerShdw dist="45791" dir="2021404" algn="ctr" rotWithShape="0">
                    <a:srgbClr val="808080">
                      <a:alpha val="79999"/>
                    </a:srgbClr>
                  </a:outerShdw>
                </a:effectLst>
                <a:latin typeface="Arial Black"/>
              </a:rPr>
              <a:t>Frog</a:t>
            </a:r>
          </a:p>
        </p:txBody>
      </p:sp>
      <p:sp>
        <p:nvSpPr>
          <p:cNvPr id="210954" name="WordArt 10"/>
          <p:cNvSpPr>
            <a:spLocks noChangeArrowheads="1" noChangeShapeType="1" noTextEdit="1"/>
          </p:cNvSpPr>
          <p:nvPr/>
        </p:nvSpPr>
        <p:spPr bwMode="auto">
          <a:xfrm>
            <a:off x="5943600" y="2209800"/>
            <a:ext cx="1752600" cy="647700"/>
          </a:xfrm>
          <a:prstGeom prst="rect">
            <a:avLst/>
          </a:prstGeom>
        </p:spPr>
        <p:txBody>
          <a:bodyPr wrap="none" fromWordArt="1">
            <a:prstTxWarp prst="textPlain">
              <a:avLst>
                <a:gd name="adj" fmla="val 50000"/>
              </a:avLst>
            </a:prstTxWarp>
          </a:bodyPr>
          <a:lstStyle/>
          <a:p>
            <a:pPr algn="ctr"/>
            <a:r>
              <a:rPr lang="en-US" sz="3600" kern="10" spc="720">
                <a:ln w="9525">
                  <a:solidFill>
                    <a:srgbClr val="FF9933"/>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Human</a:t>
            </a:r>
          </a:p>
        </p:txBody>
      </p:sp>
      <p:sp>
        <p:nvSpPr>
          <p:cNvPr id="210955" name="WordArt 11"/>
          <p:cNvSpPr>
            <a:spLocks noChangeArrowheads="1" noChangeShapeType="1" noTextEdit="1"/>
          </p:cNvSpPr>
          <p:nvPr/>
        </p:nvSpPr>
        <p:spPr bwMode="auto">
          <a:xfrm>
            <a:off x="914400" y="5029200"/>
            <a:ext cx="1952625" cy="647700"/>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Starfish</a:t>
            </a:r>
          </a:p>
        </p:txBody>
      </p:sp>
      <p:sp>
        <p:nvSpPr>
          <p:cNvPr id="210956" name="WordArt 12"/>
          <p:cNvSpPr>
            <a:spLocks noChangeArrowheads="1" noChangeShapeType="1" noTextEdit="1"/>
          </p:cNvSpPr>
          <p:nvPr/>
        </p:nvSpPr>
        <p:spPr bwMode="auto">
          <a:xfrm>
            <a:off x="381000" y="14478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210957" name="WordArt 13"/>
          <p:cNvSpPr>
            <a:spLocks noChangeArrowheads="1" noChangeShapeType="1" noTextEdit="1"/>
          </p:cNvSpPr>
          <p:nvPr/>
        </p:nvSpPr>
        <p:spPr bwMode="auto">
          <a:xfrm>
            <a:off x="4572000" y="1447800"/>
            <a:ext cx="3524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210958" name="WordArt 14"/>
          <p:cNvSpPr>
            <a:spLocks noChangeArrowheads="1" noChangeShapeType="1" noTextEdit="1"/>
          </p:cNvSpPr>
          <p:nvPr/>
        </p:nvSpPr>
        <p:spPr bwMode="auto">
          <a:xfrm>
            <a:off x="381000" y="3962400"/>
            <a:ext cx="3524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210959" name="WordArt 15"/>
          <p:cNvSpPr>
            <a:spLocks noChangeArrowheads="1" noChangeShapeType="1" noTextEdit="1"/>
          </p:cNvSpPr>
          <p:nvPr/>
        </p:nvSpPr>
        <p:spPr bwMode="auto">
          <a:xfrm>
            <a:off x="4572000" y="3962400"/>
            <a:ext cx="352425"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210960" name="Oval 16"/>
          <p:cNvSpPr>
            <a:spLocks noChangeArrowheads="1"/>
          </p:cNvSpPr>
          <p:nvPr/>
        </p:nvSpPr>
        <p:spPr bwMode="auto">
          <a:xfrm>
            <a:off x="152400" y="1066800"/>
            <a:ext cx="3886200" cy="2438400"/>
          </a:xfrm>
          <a:prstGeom prst="ellipse">
            <a:avLst/>
          </a:pr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3"/>
          <p:cNvSpPr>
            <a:spLocks noGrp="1" noChangeArrowheads="1"/>
          </p:cNvSpPr>
          <p:nvPr>
            <p:ph type="body" sz="half" idx="4294967295"/>
          </p:nvPr>
        </p:nvSpPr>
        <p:spPr>
          <a:xfrm>
            <a:off x="228600" y="228600"/>
            <a:ext cx="8763000" cy="5897563"/>
          </a:xfrm>
        </p:spPr>
        <p:txBody>
          <a:bodyPr/>
          <a:lstStyle/>
          <a:p>
            <a:pPr eaLnBrk="1" hangingPunct="1"/>
            <a:r>
              <a:rPr lang="en-US" sz="2800" smtClean="0"/>
              <a:t>Which of the following is a blastula (early embryo) of a </a:t>
            </a:r>
            <a:r>
              <a:rPr lang="en-US" sz="2800" smtClean="0">
                <a:solidFill>
                  <a:schemeClr val="folHlink"/>
                </a:solidFill>
              </a:rPr>
              <a:t>sea</a:t>
            </a:r>
            <a:r>
              <a:rPr lang="en-US" sz="2800" smtClean="0"/>
              <a:t> </a:t>
            </a:r>
            <a:r>
              <a:rPr lang="en-US" sz="2800" smtClean="0">
                <a:solidFill>
                  <a:schemeClr val="folHlink"/>
                </a:solidFill>
              </a:rPr>
              <a:t>urchin,</a:t>
            </a:r>
            <a:r>
              <a:rPr lang="en-US" sz="2800" smtClean="0"/>
              <a:t> </a:t>
            </a:r>
            <a:r>
              <a:rPr lang="en-US" sz="2800" smtClean="0">
                <a:solidFill>
                  <a:srgbClr val="CC66FF"/>
                </a:solidFill>
              </a:rPr>
              <a:t>starfish,</a:t>
            </a:r>
            <a:r>
              <a:rPr lang="en-US" sz="2800" smtClean="0"/>
              <a:t> </a:t>
            </a:r>
            <a:r>
              <a:rPr lang="en-US" sz="2800" smtClean="0">
                <a:solidFill>
                  <a:srgbClr val="66FF99"/>
                </a:solidFill>
              </a:rPr>
              <a:t>frog,</a:t>
            </a:r>
            <a:r>
              <a:rPr lang="en-US" sz="2800" smtClean="0"/>
              <a:t> and </a:t>
            </a:r>
            <a:r>
              <a:rPr lang="en-US" sz="2800" smtClean="0">
                <a:solidFill>
                  <a:srgbClr val="FF9900"/>
                </a:solidFill>
              </a:rPr>
              <a:t>human</a:t>
            </a:r>
          </a:p>
          <a:p>
            <a:pPr eaLnBrk="1" hangingPunct="1"/>
            <a:endParaRPr lang="en-US" sz="2800" smtClean="0"/>
          </a:p>
        </p:txBody>
      </p:sp>
      <p:pic>
        <p:nvPicPr>
          <p:cNvPr id="211971" name="Picture 4"/>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304800" y="1143000"/>
            <a:ext cx="4114800" cy="2514600"/>
          </a:xfrm>
          <a:noFill/>
        </p:spPr>
      </p:pic>
      <p:pic>
        <p:nvPicPr>
          <p:cNvPr id="211972" name="Picture 5"/>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4419600" y="1371600"/>
            <a:ext cx="4419600" cy="2209800"/>
          </a:xfrm>
          <a:noFill/>
          <a:ln w="57150">
            <a:solidFill>
              <a:srgbClr val="FF9900"/>
            </a:solidFill>
            <a:miter lim="800000"/>
            <a:headEnd/>
            <a:tailEnd/>
          </a:ln>
        </p:spPr>
      </p:pic>
      <p:pic>
        <p:nvPicPr>
          <p:cNvPr id="21197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810000"/>
            <a:ext cx="3962400" cy="2895600"/>
          </a:xfrm>
          <a:prstGeom prst="rect">
            <a:avLst/>
          </a:prstGeom>
          <a:noFill/>
          <a:ln w="57150">
            <a:solidFill>
              <a:srgbClr val="CC66FF"/>
            </a:solidFill>
            <a:miter lim="800000"/>
            <a:headEnd/>
            <a:tailEnd/>
          </a:ln>
          <a:extLst>
            <a:ext uri="{909E8E84-426E-40DD-AFC4-6F175D3DCCD1}">
              <a14:hiddenFill xmlns:a14="http://schemas.microsoft.com/office/drawing/2010/main">
                <a:solidFill>
                  <a:srgbClr val="FFFFFF"/>
                </a:solidFill>
              </a14:hiddenFill>
            </a:ext>
          </a:extLst>
        </p:spPr>
      </p:pic>
      <p:pic>
        <p:nvPicPr>
          <p:cNvPr id="211974"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9600" y="3810000"/>
            <a:ext cx="4419600" cy="2857500"/>
          </a:xfrm>
          <a:prstGeom prst="rect">
            <a:avLst/>
          </a:prstGeom>
          <a:noFill/>
          <a:ln w="57150">
            <a:solidFill>
              <a:srgbClr val="66FF99"/>
            </a:solidFill>
            <a:miter lim="800000"/>
            <a:headEnd/>
            <a:tailEnd/>
          </a:ln>
          <a:extLst>
            <a:ext uri="{909E8E84-426E-40DD-AFC4-6F175D3DCCD1}">
              <a14:hiddenFill xmlns:a14="http://schemas.microsoft.com/office/drawing/2010/main">
                <a:solidFill>
                  <a:srgbClr val="FFFFFF"/>
                </a:solidFill>
              </a14:hiddenFill>
            </a:ext>
          </a:extLst>
        </p:spPr>
      </p:pic>
      <p:sp>
        <p:nvSpPr>
          <p:cNvPr id="211975" name="Text Box 11"/>
          <p:cNvSpPr txBox="1">
            <a:spLocks noChangeArrowheads="1"/>
          </p:cNvSpPr>
          <p:nvPr/>
        </p:nvSpPr>
        <p:spPr bwMode="auto">
          <a:xfrm>
            <a:off x="327025" y="3192463"/>
            <a:ext cx="184150"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spcBef>
                <a:spcPct val="50000"/>
              </a:spcBef>
            </a:pPr>
            <a:endParaRPr lang="en-US"/>
          </a:p>
        </p:txBody>
      </p:sp>
      <p:sp>
        <p:nvSpPr>
          <p:cNvPr id="1659912" name="Rectangle 8"/>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211977" name="WordArt 9"/>
          <p:cNvSpPr>
            <a:spLocks noChangeArrowheads="1" noChangeShapeType="1" noTextEdit="1"/>
          </p:cNvSpPr>
          <p:nvPr/>
        </p:nvSpPr>
        <p:spPr bwMode="auto">
          <a:xfrm>
            <a:off x="5257800" y="4648200"/>
            <a:ext cx="1419225" cy="1084263"/>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solidFill>
                  <a:srgbClr val="66FF99"/>
                </a:solidFill>
                <a:effectLst>
                  <a:outerShdw dist="45791" dir="2021404" algn="ctr" rotWithShape="0">
                    <a:srgbClr val="808080">
                      <a:alpha val="79999"/>
                    </a:srgbClr>
                  </a:outerShdw>
                </a:effectLst>
                <a:latin typeface="Arial Black"/>
              </a:rPr>
              <a:t>Frog</a:t>
            </a:r>
          </a:p>
        </p:txBody>
      </p:sp>
      <p:sp>
        <p:nvSpPr>
          <p:cNvPr id="211978" name="WordArt 10"/>
          <p:cNvSpPr>
            <a:spLocks noChangeArrowheads="1" noChangeShapeType="1" noTextEdit="1"/>
          </p:cNvSpPr>
          <p:nvPr/>
        </p:nvSpPr>
        <p:spPr bwMode="auto">
          <a:xfrm>
            <a:off x="5943600" y="2209800"/>
            <a:ext cx="1752600" cy="647700"/>
          </a:xfrm>
          <a:prstGeom prst="rect">
            <a:avLst/>
          </a:prstGeom>
        </p:spPr>
        <p:txBody>
          <a:bodyPr wrap="none" fromWordArt="1">
            <a:prstTxWarp prst="textPlain">
              <a:avLst>
                <a:gd name="adj" fmla="val 50000"/>
              </a:avLst>
            </a:prstTxWarp>
          </a:bodyPr>
          <a:lstStyle/>
          <a:p>
            <a:pPr algn="ctr"/>
            <a:r>
              <a:rPr lang="en-US" sz="3600" kern="10" spc="720">
                <a:ln w="9525">
                  <a:solidFill>
                    <a:srgbClr val="FF9933"/>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Human</a:t>
            </a:r>
          </a:p>
        </p:txBody>
      </p:sp>
      <p:sp>
        <p:nvSpPr>
          <p:cNvPr id="211979" name="WordArt 11"/>
          <p:cNvSpPr>
            <a:spLocks noChangeArrowheads="1" noChangeShapeType="1" noTextEdit="1"/>
          </p:cNvSpPr>
          <p:nvPr/>
        </p:nvSpPr>
        <p:spPr bwMode="auto">
          <a:xfrm>
            <a:off x="914400" y="5029200"/>
            <a:ext cx="1952625" cy="647700"/>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Starfish</a:t>
            </a:r>
          </a:p>
        </p:txBody>
      </p:sp>
      <p:sp>
        <p:nvSpPr>
          <p:cNvPr id="211980" name="WordArt 12"/>
          <p:cNvSpPr>
            <a:spLocks noChangeArrowheads="1" noChangeShapeType="1" noTextEdit="1"/>
          </p:cNvSpPr>
          <p:nvPr/>
        </p:nvSpPr>
        <p:spPr bwMode="auto">
          <a:xfrm>
            <a:off x="1371600" y="2286000"/>
            <a:ext cx="1814513" cy="438150"/>
          </a:xfrm>
          <a:prstGeom prst="rect">
            <a:avLst/>
          </a:prstGeom>
        </p:spPr>
        <p:txBody>
          <a:bodyPr wrap="none" fromWordArt="1">
            <a:prstTxWarp prst="textPlain">
              <a:avLst>
                <a:gd name="adj" fmla="val 50000"/>
              </a:avLst>
            </a:prstTxWarp>
          </a:bodyPr>
          <a:lstStyle/>
          <a:p>
            <a:pPr algn="ctr"/>
            <a:r>
              <a:rPr lang="en-US" sz="3600" kern="10">
                <a:ln w="9525">
                  <a:solidFill>
                    <a:schemeClr val="bg1"/>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Sea Urchine</a:t>
            </a:r>
          </a:p>
        </p:txBody>
      </p:sp>
      <p:sp>
        <p:nvSpPr>
          <p:cNvPr id="211981" name="WordArt 13"/>
          <p:cNvSpPr>
            <a:spLocks noChangeArrowheads="1" noChangeShapeType="1" noTextEdit="1"/>
          </p:cNvSpPr>
          <p:nvPr/>
        </p:nvSpPr>
        <p:spPr bwMode="auto">
          <a:xfrm>
            <a:off x="381000" y="14478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211982" name="WordArt 14"/>
          <p:cNvSpPr>
            <a:spLocks noChangeArrowheads="1" noChangeShapeType="1" noTextEdit="1"/>
          </p:cNvSpPr>
          <p:nvPr/>
        </p:nvSpPr>
        <p:spPr bwMode="auto">
          <a:xfrm>
            <a:off x="4572000" y="1447800"/>
            <a:ext cx="3524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211983" name="WordArt 15"/>
          <p:cNvSpPr>
            <a:spLocks noChangeArrowheads="1" noChangeShapeType="1" noTextEdit="1"/>
          </p:cNvSpPr>
          <p:nvPr/>
        </p:nvSpPr>
        <p:spPr bwMode="auto">
          <a:xfrm>
            <a:off x="381000" y="3962400"/>
            <a:ext cx="3524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211984" name="WordArt 16"/>
          <p:cNvSpPr>
            <a:spLocks noChangeArrowheads="1" noChangeShapeType="1" noTextEdit="1"/>
          </p:cNvSpPr>
          <p:nvPr/>
        </p:nvSpPr>
        <p:spPr bwMode="auto">
          <a:xfrm>
            <a:off x="4572000" y="3962400"/>
            <a:ext cx="352425"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body" idx="4294967295"/>
          </p:nvPr>
        </p:nvSpPr>
        <p:spPr>
          <a:xfrm>
            <a:off x="228600" y="152400"/>
            <a:ext cx="8763000" cy="5973763"/>
          </a:xfrm>
        </p:spPr>
        <p:txBody>
          <a:bodyPr/>
          <a:lstStyle/>
          <a:p>
            <a:pPr eaLnBrk="1" hangingPunct="1"/>
            <a:r>
              <a:rPr lang="en-US" smtClean="0"/>
              <a:t>Which of the embryos below is a human, chicken, fish, and cat?</a:t>
            </a:r>
          </a:p>
        </p:txBody>
      </p:sp>
      <p:pic>
        <p:nvPicPr>
          <p:cNvPr id="212995" name="Picture 5" descr="1876_f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3733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996" name="Picture 6" descr="cat-embry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219200"/>
            <a:ext cx="48006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997" name="Picture 7" descr="fish_embryo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267200"/>
            <a:ext cx="3581400" cy="22860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212998" name="Line 14"/>
          <p:cNvSpPr>
            <a:spLocks noChangeShapeType="1"/>
          </p:cNvSpPr>
          <p:nvPr/>
        </p:nvSpPr>
        <p:spPr bwMode="auto">
          <a:xfrm flipH="1">
            <a:off x="5257800" y="4191000"/>
            <a:ext cx="228600" cy="457200"/>
          </a:xfrm>
          <a:prstGeom prst="line">
            <a:avLst/>
          </a:prstGeom>
          <a:noFill/>
          <a:ln w="762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2999" name="Text Box 15"/>
          <p:cNvSpPr txBox="1">
            <a:spLocks noChangeArrowheads="1"/>
          </p:cNvSpPr>
          <p:nvPr/>
        </p:nvSpPr>
        <p:spPr bwMode="auto">
          <a:xfrm>
            <a:off x="5334000" y="3733800"/>
            <a:ext cx="2057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spcBef>
                <a:spcPct val="50000"/>
              </a:spcBef>
            </a:pPr>
            <a:r>
              <a:rPr lang="en-US" sz="3200">
                <a:solidFill>
                  <a:srgbClr val="FF9900"/>
                </a:solidFill>
              </a:rPr>
              <a:t>Human</a:t>
            </a:r>
          </a:p>
        </p:txBody>
      </p:sp>
      <p:sp>
        <p:nvSpPr>
          <p:cNvPr id="1538064" name="Rectangle 1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pic>
        <p:nvPicPr>
          <p:cNvPr id="213001" name="Picture 4" descr="early_embry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3810000"/>
            <a:ext cx="4572000" cy="26670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213002" name="WordArt 22"/>
          <p:cNvSpPr>
            <a:spLocks noChangeArrowheads="1" noChangeShapeType="1" noTextEdit="1"/>
          </p:cNvSpPr>
          <p:nvPr/>
        </p:nvSpPr>
        <p:spPr bwMode="auto">
          <a:xfrm>
            <a:off x="381000" y="14478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213003" name="WordArt 23"/>
          <p:cNvSpPr>
            <a:spLocks noChangeArrowheads="1" noChangeShapeType="1" noTextEdit="1"/>
          </p:cNvSpPr>
          <p:nvPr/>
        </p:nvSpPr>
        <p:spPr bwMode="auto">
          <a:xfrm>
            <a:off x="4572000" y="1447800"/>
            <a:ext cx="3524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213004" name="WordArt 24"/>
          <p:cNvSpPr>
            <a:spLocks noChangeArrowheads="1" noChangeShapeType="1" noTextEdit="1"/>
          </p:cNvSpPr>
          <p:nvPr/>
        </p:nvSpPr>
        <p:spPr bwMode="auto">
          <a:xfrm>
            <a:off x="457200" y="4419600"/>
            <a:ext cx="3524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213005" name="WordArt 25"/>
          <p:cNvSpPr>
            <a:spLocks noChangeArrowheads="1" noChangeShapeType="1" noTextEdit="1"/>
          </p:cNvSpPr>
          <p:nvPr/>
        </p:nvSpPr>
        <p:spPr bwMode="auto">
          <a:xfrm>
            <a:off x="8153400" y="3962400"/>
            <a:ext cx="352425"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body" idx="4294967295"/>
          </p:nvPr>
        </p:nvSpPr>
        <p:spPr>
          <a:xfrm>
            <a:off x="228600" y="152400"/>
            <a:ext cx="8763000" cy="5973763"/>
          </a:xfrm>
        </p:spPr>
        <p:txBody>
          <a:bodyPr/>
          <a:lstStyle/>
          <a:p>
            <a:pPr eaLnBrk="1" hangingPunct="1"/>
            <a:r>
              <a:rPr lang="en-US" smtClean="0"/>
              <a:t>Which of the embryos below is a human, chicken, fish, and cat?</a:t>
            </a:r>
          </a:p>
        </p:txBody>
      </p:sp>
      <p:pic>
        <p:nvPicPr>
          <p:cNvPr id="214019" name="Picture 5" descr="1876_f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3733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20" name="Picture 6" descr="cat-embry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219200"/>
            <a:ext cx="48006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21" name="Picture 7" descr="fish_embryo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267200"/>
            <a:ext cx="3581400" cy="2286000"/>
          </a:xfrm>
          <a:prstGeom prst="rect">
            <a:avLst/>
          </a:prstGeom>
          <a:noFill/>
          <a:ln w="762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214022" name="Line 14"/>
          <p:cNvSpPr>
            <a:spLocks noChangeShapeType="1"/>
          </p:cNvSpPr>
          <p:nvPr/>
        </p:nvSpPr>
        <p:spPr bwMode="auto">
          <a:xfrm flipH="1">
            <a:off x="5257800" y="4191000"/>
            <a:ext cx="228600" cy="457200"/>
          </a:xfrm>
          <a:prstGeom prst="line">
            <a:avLst/>
          </a:prstGeom>
          <a:noFill/>
          <a:ln w="762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4023" name="Text Box 15"/>
          <p:cNvSpPr txBox="1">
            <a:spLocks noChangeArrowheads="1"/>
          </p:cNvSpPr>
          <p:nvPr/>
        </p:nvSpPr>
        <p:spPr bwMode="auto">
          <a:xfrm>
            <a:off x="5334000" y="3733800"/>
            <a:ext cx="2057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spcBef>
                <a:spcPct val="50000"/>
              </a:spcBef>
            </a:pPr>
            <a:r>
              <a:rPr lang="en-US" sz="3200">
                <a:solidFill>
                  <a:srgbClr val="FF9900"/>
                </a:solidFill>
              </a:rPr>
              <a:t>Human</a:t>
            </a:r>
          </a:p>
        </p:txBody>
      </p:sp>
      <p:sp>
        <p:nvSpPr>
          <p:cNvPr id="1666056" name="Rectangle 8"/>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pic>
        <p:nvPicPr>
          <p:cNvPr id="214025" name="Picture 4" descr="early_embry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3810000"/>
            <a:ext cx="4572000" cy="26670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214026" name="WordArt 10"/>
          <p:cNvSpPr>
            <a:spLocks noChangeArrowheads="1" noChangeShapeType="1" noTextEdit="1"/>
          </p:cNvSpPr>
          <p:nvPr/>
        </p:nvSpPr>
        <p:spPr bwMode="auto">
          <a:xfrm>
            <a:off x="381000" y="14478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214027" name="WordArt 11"/>
          <p:cNvSpPr>
            <a:spLocks noChangeArrowheads="1" noChangeShapeType="1" noTextEdit="1"/>
          </p:cNvSpPr>
          <p:nvPr/>
        </p:nvSpPr>
        <p:spPr bwMode="auto">
          <a:xfrm>
            <a:off x="4572000" y="1447800"/>
            <a:ext cx="3524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214028" name="WordArt 12"/>
          <p:cNvSpPr>
            <a:spLocks noChangeArrowheads="1" noChangeShapeType="1" noTextEdit="1"/>
          </p:cNvSpPr>
          <p:nvPr/>
        </p:nvSpPr>
        <p:spPr bwMode="auto">
          <a:xfrm>
            <a:off x="457200" y="4419600"/>
            <a:ext cx="3524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214029" name="WordArt 13"/>
          <p:cNvSpPr>
            <a:spLocks noChangeArrowheads="1" noChangeShapeType="1" noTextEdit="1"/>
          </p:cNvSpPr>
          <p:nvPr/>
        </p:nvSpPr>
        <p:spPr bwMode="auto">
          <a:xfrm>
            <a:off x="8153400" y="3962400"/>
            <a:ext cx="352425"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3"/>
          <p:cNvSpPr>
            <a:spLocks noGrp="1" noChangeArrowheads="1"/>
          </p:cNvSpPr>
          <p:nvPr>
            <p:ph type="body" idx="4294967295"/>
          </p:nvPr>
        </p:nvSpPr>
        <p:spPr>
          <a:xfrm>
            <a:off x="228600" y="152400"/>
            <a:ext cx="8763000" cy="5973763"/>
          </a:xfrm>
        </p:spPr>
        <p:txBody>
          <a:bodyPr/>
          <a:lstStyle/>
          <a:p>
            <a:pPr eaLnBrk="1" hangingPunct="1"/>
            <a:r>
              <a:rPr lang="en-US" smtClean="0"/>
              <a:t>Which of the embryos below is a human, chicken, </a:t>
            </a:r>
            <a:r>
              <a:rPr lang="en-US" smtClean="0">
                <a:solidFill>
                  <a:schemeClr val="hlink"/>
                </a:solidFill>
              </a:rPr>
              <a:t>fish,</a:t>
            </a:r>
            <a:r>
              <a:rPr lang="en-US" smtClean="0"/>
              <a:t> and cat?</a:t>
            </a:r>
          </a:p>
        </p:txBody>
      </p:sp>
      <p:pic>
        <p:nvPicPr>
          <p:cNvPr id="215043" name="Picture 5" descr="1876_f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3733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44" name="Picture 6" descr="cat-embry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219200"/>
            <a:ext cx="48006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45" name="Picture 7" descr="fish_embryo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267200"/>
            <a:ext cx="3581400" cy="2286000"/>
          </a:xfrm>
          <a:prstGeom prst="rect">
            <a:avLst/>
          </a:prstGeom>
          <a:noFill/>
          <a:ln w="762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215046" name="Line 14"/>
          <p:cNvSpPr>
            <a:spLocks noChangeShapeType="1"/>
          </p:cNvSpPr>
          <p:nvPr/>
        </p:nvSpPr>
        <p:spPr bwMode="auto">
          <a:xfrm flipH="1">
            <a:off x="5257800" y="4191000"/>
            <a:ext cx="228600" cy="457200"/>
          </a:xfrm>
          <a:prstGeom prst="line">
            <a:avLst/>
          </a:prstGeom>
          <a:noFill/>
          <a:ln w="762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047" name="Text Box 15"/>
          <p:cNvSpPr txBox="1">
            <a:spLocks noChangeArrowheads="1"/>
          </p:cNvSpPr>
          <p:nvPr/>
        </p:nvSpPr>
        <p:spPr bwMode="auto">
          <a:xfrm>
            <a:off x="5334000" y="3733800"/>
            <a:ext cx="2057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spcBef>
                <a:spcPct val="50000"/>
              </a:spcBef>
            </a:pPr>
            <a:r>
              <a:rPr lang="en-US" sz="3200">
                <a:solidFill>
                  <a:srgbClr val="FF9900"/>
                </a:solidFill>
              </a:rPr>
              <a:t>Human</a:t>
            </a:r>
          </a:p>
        </p:txBody>
      </p:sp>
      <p:sp>
        <p:nvSpPr>
          <p:cNvPr id="1665032" name="Rectangle 8"/>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pic>
        <p:nvPicPr>
          <p:cNvPr id="215049" name="Picture 4" descr="early_embry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3810000"/>
            <a:ext cx="4572000" cy="26670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215050" name="WordArt 13"/>
          <p:cNvSpPr>
            <a:spLocks noChangeArrowheads="1" noChangeShapeType="1" noTextEdit="1"/>
          </p:cNvSpPr>
          <p:nvPr/>
        </p:nvSpPr>
        <p:spPr bwMode="auto">
          <a:xfrm>
            <a:off x="1447800" y="5029200"/>
            <a:ext cx="1038225" cy="647700"/>
          </a:xfrm>
          <a:prstGeom prst="rect">
            <a:avLst/>
          </a:prstGeom>
        </p:spPr>
        <p:txBody>
          <a:bodyPr wrap="none" fromWordArt="1">
            <a:prstTxWarp prst="textPlain">
              <a:avLst>
                <a:gd name="adj" fmla="val 50000"/>
              </a:avLst>
            </a:prstTxWarp>
          </a:bodyPr>
          <a:lstStyle/>
          <a:p>
            <a:pPr algn="ctr"/>
            <a:r>
              <a:rPr lang="en-US" sz="3600" kern="10" spc="720">
                <a:ln w="9525">
                  <a:solidFill>
                    <a:srgbClr val="33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Fish</a:t>
            </a:r>
          </a:p>
        </p:txBody>
      </p:sp>
      <p:sp>
        <p:nvSpPr>
          <p:cNvPr id="215051" name="WordArt 14"/>
          <p:cNvSpPr>
            <a:spLocks noChangeArrowheads="1" noChangeShapeType="1" noTextEdit="1"/>
          </p:cNvSpPr>
          <p:nvPr/>
        </p:nvSpPr>
        <p:spPr bwMode="auto">
          <a:xfrm>
            <a:off x="381000" y="14478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215052" name="WordArt 15"/>
          <p:cNvSpPr>
            <a:spLocks noChangeArrowheads="1" noChangeShapeType="1" noTextEdit="1"/>
          </p:cNvSpPr>
          <p:nvPr/>
        </p:nvSpPr>
        <p:spPr bwMode="auto">
          <a:xfrm>
            <a:off x="4572000" y="1447800"/>
            <a:ext cx="3524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215053" name="WordArt 16"/>
          <p:cNvSpPr>
            <a:spLocks noChangeArrowheads="1" noChangeShapeType="1" noTextEdit="1"/>
          </p:cNvSpPr>
          <p:nvPr/>
        </p:nvSpPr>
        <p:spPr bwMode="auto">
          <a:xfrm>
            <a:off x="457200" y="4419600"/>
            <a:ext cx="3524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215054" name="WordArt 17"/>
          <p:cNvSpPr>
            <a:spLocks noChangeArrowheads="1" noChangeShapeType="1" noTextEdit="1"/>
          </p:cNvSpPr>
          <p:nvPr/>
        </p:nvSpPr>
        <p:spPr bwMode="auto">
          <a:xfrm>
            <a:off x="8153400" y="3962400"/>
            <a:ext cx="352425"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body" idx="4294967295"/>
          </p:nvPr>
        </p:nvSpPr>
        <p:spPr>
          <a:xfrm>
            <a:off x="228600" y="152400"/>
            <a:ext cx="8763000" cy="5973763"/>
          </a:xfrm>
        </p:spPr>
        <p:txBody>
          <a:bodyPr/>
          <a:lstStyle/>
          <a:p>
            <a:pPr eaLnBrk="1" hangingPunct="1"/>
            <a:r>
              <a:rPr lang="en-US" smtClean="0"/>
              <a:t>Which of the embryos below is a human, chicken, </a:t>
            </a:r>
            <a:r>
              <a:rPr lang="en-US" smtClean="0">
                <a:solidFill>
                  <a:schemeClr val="hlink"/>
                </a:solidFill>
              </a:rPr>
              <a:t>fish,</a:t>
            </a:r>
            <a:r>
              <a:rPr lang="en-US" smtClean="0"/>
              <a:t> and cat?</a:t>
            </a:r>
          </a:p>
        </p:txBody>
      </p:sp>
      <p:pic>
        <p:nvPicPr>
          <p:cNvPr id="216067" name="Picture 5" descr="1876_f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3733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068" name="Picture 6" descr="cat-embry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219200"/>
            <a:ext cx="48006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069" name="Picture 7" descr="fish_embryo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267200"/>
            <a:ext cx="3581400" cy="2286000"/>
          </a:xfrm>
          <a:prstGeom prst="rect">
            <a:avLst/>
          </a:prstGeom>
          <a:noFill/>
          <a:ln w="762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216070" name="Line 14"/>
          <p:cNvSpPr>
            <a:spLocks noChangeShapeType="1"/>
          </p:cNvSpPr>
          <p:nvPr/>
        </p:nvSpPr>
        <p:spPr bwMode="auto">
          <a:xfrm flipH="1">
            <a:off x="5257800" y="4191000"/>
            <a:ext cx="228600" cy="457200"/>
          </a:xfrm>
          <a:prstGeom prst="line">
            <a:avLst/>
          </a:prstGeom>
          <a:noFill/>
          <a:ln w="762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6071" name="Text Box 15"/>
          <p:cNvSpPr txBox="1">
            <a:spLocks noChangeArrowheads="1"/>
          </p:cNvSpPr>
          <p:nvPr/>
        </p:nvSpPr>
        <p:spPr bwMode="auto">
          <a:xfrm>
            <a:off x="5334000" y="3733800"/>
            <a:ext cx="2057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spcBef>
                <a:spcPct val="50000"/>
              </a:spcBef>
            </a:pPr>
            <a:r>
              <a:rPr lang="en-US" sz="3200">
                <a:solidFill>
                  <a:srgbClr val="FF9900"/>
                </a:solidFill>
              </a:rPr>
              <a:t>Human</a:t>
            </a:r>
          </a:p>
        </p:txBody>
      </p:sp>
      <p:sp>
        <p:nvSpPr>
          <p:cNvPr id="1664008" name="Rectangle 8"/>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pic>
        <p:nvPicPr>
          <p:cNvPr id="216073" name="Picture 4" descr="early_embry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3810000"/>
            <a:ext cx="4572000" cy="26670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216074" name="WordArt 13"/>
          <p:cNvSpPr>
            <a:spLocks noChangeArrowheads="1" noChangeShapeType="1" noTextEdit="1"/>
          </p:cNvSpPr>
          <p:nvPr/>
        </p:nvSpPr>
        <p:spPr bwMode="auto">
          <a:xfrm>
            <a:off x="1447800" y="5029200"/>
            <a:ext cx="1038225" cy="647700"/>
          </a:xfrm>
          <a:prstGeom prst="rect">
            <a:avLst/>
          </a:prstGeom>
        </p:spPr>
        <p:txBody>
          <a:bodyPr wrap="none" fromWordArt="1">
            <a:prstTxWarp prst="textPlain">
              <a:avLst>
                <a:gd name="adj" fmla="val 50000"/>
              </a:avLst>
            </a:prstTxWarp>
          </a:bodyPr>
          <a:lstStyle/>
          <a:p>
            <a:pPr algn="ctr"/>
            <a:r>
              <a:rPr lang="en-US" sz="3600" kern="10" spc="720">
                <a:ln w="9525">
                  <a:solidFill>
                    <a:srgbClr val="33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Fish</a:t>
            </a:r>
          </a:p>
        </p:txBody>
      </p:sp>
      <p:sp>
        <p:nvSpPr>
          <p:cNvPr id="216075" name="WordArt 14"/>
          <p:cNvSpPr>
            <a:spLocks noChangeArrowheads="1" noChangeShapeType="1" noTextEdit="1"/>
          </p:cNvSpPr>
          <p:nvPr/>
        </p:nvSpPr>
        <p:spPr bwMode="auto">
          <a:xfrm>
            <a:off x="381000" y="14478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216076" name="WordArt 15"/>
          <p:cNvSpPr>
            <a:spLocks noChangeArrowheads="1" noChangeShapeType="1" noTextEdit="1"/>
          </p:cNvSpPr>
          <p:nvPr/>
        </p:nvSpPr>
        <p:spPr bwMode="auto">
          <a:xfrm>
            <a:off x="4572000" y="1447800"/>
            <a:ext cx="3524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216077" name="WordArt 16"/>
          <p:cNvSpPr>
            <a:spLocks noChangeArrowheads="1" noChangeShapeType="1" noTextEdit="1"/>
          </p:cNvSpPr>
          <p:nvPr/>
        </p:nvSpPr>
        <p:spPr bwMode="auto">
          <a:xfrm>
            <a:off x="457200" y="4419600"/>
            <a:ext cx="3524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216078" name="WordArt 17"/>
          <p:cNvSpPr>
            <a:spLocks noChangeArrowheads="1" noChangeShapeType="1" noTextEdit="1"/>
          </p:cNvSpPr>
          <p:nvPr/>
        </p:nvSpPr>
        <p:spPr bwMode="auto">
          <a:xfrm>
            <a:off x="8153400" y="3962400"/>
            <a:ext cx="352425"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216079" name="Oval 18"/>
          <p:cNvSpPr>
            <a:spLocks noChangeArrowheads="1"/>
          </p:cNvSpPr>
          <p:nvPr/>
        </p:nvSpPr>
        <p:spPr bwMode="auto">
          <a:xfrm>
            <a:off x="4038600" y="1219200"/>
            <a:ext cx="4572000" cy="2743200"/>
          </a:xfrm>
          <a:prstGeom prst="ellipse">
            <a:avLst/>
          </a:pr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body" idx="4294967295"/>
          </p:nvPr>
        </p:nvSpPr>
        <p:spPr>
          <a:xfrm>
            <a:off x="228600" y="152400"/>
            <a:ext cx="8763000" cy="5973763"/>
          </a:xfrm>
        </p:spPr>
        <p:txBody>
          <a:bodyPr/>
          <a:lstStyle/>
          <a:p>
            <a:pPr eaLnBrk="1" hangingPunct="1"/>
            <a:r>
              <a:rPr lang="en-US" smtClean="0"/>
              <a:t>Which of the embryos below is a human, chicken, </a:t>
            </a:r>
            <a:r>
              <a:rPr lang="en-US" smtClean="0">
                <a:solidFill>
                  <a:schemeClr val="hlink"/>
                </a:solidFill>
              </a:rPr>
              <a:t>fish,</a:t>
            </a:r>
            <a:r>
              <a:rPr lang="en-US" smtClean="0"/>
              <a:t> and </a:t>
            </a:r>
            <a:r>
              <a:rPr lang="en-US" smtClean="0">
                <a:solidFill>
                  <a:srgbClr val="996633"/>
                </a:solidFill>
              </a:rPr>
              <a:t>cat</a:t>
            </a:r>
            <a:r>
              <a:rPr lang="en-US" smtClean="0"/>
              <a:t>?</a:t>
            </a:r>
          </a:p>
        </p:txBody>
      </p:sp>
      <p:pic>
        <p:nvPicPr>
          <p:cNvPr id="217091" name="Picture 5" descr="1876_f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3733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092" name="Picture 6" descr="cat-embry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219200"/>
            <a:ext cx="48006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093" name="Picture 7" descr="fish_embryo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267200"/>
            <a:ext cx="3581400" cy="2286000"/>
          </a:xfrm>
          <a:prstGeom prst="rect">
            <a:avLst/>
          </a:prstGeom>
          <a:noFill/>
          <a:ln w="762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217094" name="Line 14"/>
          <p:cNvSpPr>
            <a:spLocks noChangeShapeType="1"/>
          </p:cNvSpPr>
          <p:nvPr/>
        </p:nvSpPr>
        <p:spPr bwMode="auto">
          <a:xfrm flipH="1">
            <a:off x="5257800" y="4191000"/>
            <a:ext cx="228600" cy="457200"/>
          </a:xfrm>
          <a:prstGeom prst="line">
            <a:avLst/>
          </a:prstGeom>
          <a:noFill/>
          <a:ln w="762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7095" name="Text Box 15"/>
          <p:cNvSpPr txBox="1">
            <a:spLocks noChangeArrowheads="1"/>
          </p:cNvSpPr>
          <p:nvPr/>
        </p:nvSpPr>
        <p:spPr bwMode="auto">
          <a:xfrm>
            <a:off x="5334000" y="3733800"/>
            <a:ext cx="2057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spcBef>
                <a:spcPct val="50000"/>
              </a:spcBef>
            </a:pPr>
            <a:r>
              <a:rPr lang="en-US" sz="3200">
                <a:solidFill>
                  <a:srgbClr val="FF9900"/>
                </a:solidFill>
              </a:rPr>
              <a:t>Human</a:t>
            </a:r>
          </a:p>
        </p:txBody>
      </p:sp>
      <p:sp>
        <p:nvSpPr>
          <p:cNvPr id="1662984" name="Rectangle 8"/>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pic>
        <p:nvPicPr>
          <p:cNvPr id="217097" name="Picture 4" descr="early_embry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3810000"/>
            <a:ext cx="4572000" cy="26670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217098" name="WordArt 11"/>
          <p:cNvSpPr>
            <a:spLocks noChangeArrowheads="1" noChangeShapeType="1" noTextEdit="1"/>
          </p:cNvSpPr>
          <p:nvPr/>
        </p:nvSpPr>
        <p:spPr bwMode="auto">
          <a:xfrm>
            <a:off x="6477000" y="1219200"/>
            <a:ext cx="1676400" cy="647700"/>
          </a:xfrm>
          <a:prstGeom prst="rect">
            <a:avLst/>
          </a:prstGeom>
        </p:spPr>
        <p:txBody>
          <a:bodyPr wrap="none" fromWordArt="1">
            <a:prstTxWarp prst="textPlain">
              <a:avLst>
                <a:gd name="adj" fmla="val 50000"/>
              </a:avLst>
            </a:prstTxWarp>
          </a:bodyPr>
          <a:lstStyle/>
          <a:p>
            <a:pPr algn="ctr"/>
            <a:r>
              <a:rPr lang="en-US" sz="3600" kern="10" spc="720">
                <a:ln w="9525">
                  <a:solidFill>
                    <a:srgbClr val="996633"/>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a:t>
            </a:r>
          </a:p>
        </p:txBody>
      </p:sp>
      <p:sp>
        <p:nvSpPr>
          <p:cNvPr id="217099" name="WordArt 13"/>
          <p:cNvSpPr>
            <a:spLocks noChangeArrowheads="1" noChangeShapeType="1" noTextEdit="1"/>
          </p:cNvSpPr>
          <p:nvPr/>
        </p:nvSpPr>
        <p:spPr bwMode="auto">
          <a:xfrm>
            <a:off x="1447800" y="5029200"/>
            <a:ext cx="1038225" cy="647700"/>
          </a:xfrm>
          <a:prstGeom prst="rect">
            <a:avLst/>
          </a:prstGeom>
        </p:spPr>
        <p:txBody>
          <a:bodyPr wrap="none" fromWordArt="1">
            <a:prstTxWarp prst="textPlain">
              <a:avLst>
                <a:gd name="adj" fmla="val 50000"/>
              </a:avLst>
            </a:prstTxWarp>
          </a:bodyPr>
          <a:lstStyle/>
          <a:p>
            <a:pPr algn="ctr"/>
            <a:r>
              <a:rPr lang="en-US" sz="3600" kern="10" spc="720">
                <a:ln w="9525">
                  <a:solidFill>
                    <a:srgbClr val="33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Fish</a:t>
            </a:r>
          </a:p>
        </p:txBody>
      </p:sp>
      <p:sp>
        <p:nvSpPr>
          <p:cNvPr id="217100" name="WordArt 14"/>
          <p:cNvSpPr>
            <a:spLocks noChangeArrowheads="1" noChangeShapeType="1" noTextEdit="1"/>
          </p:cNvSpPr>
          <p:nvPr/>
        </p:nvSpPr>
        <p:spPr bwMode="auto">
          <a:xfrm>
            <a:off x="381000" y="14478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217101" name="WordArt 15"/>
          <p:cNvSpPr>
            <a:spLocks noChangeArrowheads="1" noChangeShapeType="1" noTextEdit="1"/>
          </p:cNvSpPr>
          <p:nvPr/>
        </p:nvSpPr>
        <p:spPr bwMode="auto">
          <a:xfrm>
            <a:off x="4572000" y="1447800"/>
            <a:ext cx="3524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217102" name="WordArt 16"/>
          <p:cNvSpPr>
            <a:spLocks noChangeArrowheads="1" noChangeShapeType="1" noTextEdit="1"/>
          </p:cNvSpPr>
          <p:nvPr/>
        </p:nvSpPr>
        <p:spPr bwMode="auto">
          <a:xfrm>
            <a:off x="457200" y="4419600"/>
            <a:ext cx="3524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217103" name="WordArt 17"/>
          <p:cNvSpPr>
            <a:spLocks noChangeArrowheads="1" noChangeShapeType="1" noTextEdit="1"/>
          </p:cNvSpPr>
          <p:nvPr/>
        </p:nvSpPr>
        <p:spPr bwMode="auto">
          <a:xfrm>
            <a:off x="8153400" y="3962400"/>
            <a:ext cx="352425"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3"/>
          <p:cNvSpPr>
            <a:spLocks noGrp="1" noChangeArrowheads="1"/>
          </p:cNvSpPr>
          <p:nvPr>
            <p:ph type="body" idx="4294967295"/>
          </p:nvPr>
        </p:nvSpPr>
        <p:spPr>
          <a:xfrm>
            <a:off x="228600" y="152400"/>
            <a:ext cx="8763000" cy="5973763"/>
          </a:xfrm>
        </p:spPr>
        <p:txBody>
          <a:bodyPr/>
          <a:lstStyle/>
          <a:p>
            <a:pPr eaLnBrk="1" hangingPunct="1"/>
            <a:r>
              <a:rPr lang="en-US" smtClean="0"/>
              <a:t>Which of the embryos below is a human, chicken, </a:t>
            </a:r>
            <a:r>
              <a:rPr lang="en-US" smtClean="0">
                <a:solidFill>
                  <a:schemeClr val="hlink"/>
                </a:solidFill>
              </a:rPr>
              <a:t>fish,</a:t>
            </a:r>
            <a:r>
              <a:rPr lang="en-US" smtClean="0"/>
              <a:t> and </a:t>
            </a:r>
            <a:r>
              <a:rPr lang="en-US" smtClean="0">
                <a:solidFill>
                  <a:srgbClr val="996633"/>
                </a:solidFill>
              </a:rPr>
              <a:t>cat</a:t>
            </a:r>
            <a:r>
              <a:rPr lang="en-US" smtClean="0"/>
              <a:t>?</a:t>
            </a:r>
          </a:p>
        </p:txBody>
      </p:sp>
      <p:pic>
        <p:nvPicPr>
          <p:cNvPr id="218115" name="Picture 5" descr="1876_f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3733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16" name="Picture 6" descr="cat-embry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219200"/>
            <a:ext cx="48006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17" name="Picture 7" descr="fish_embryo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267200"/>
            <a:ext cx="3581400" cy="2286000"/>
          </a:xfrm>
          <a:prstGeom prst="rect">
            <a:avLst/>
          </a:prstGeom>
          <a:noFill/>
          <a:ln w="762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218118" name="Line 14"/>
          <p:cNvSpPr>
            <a:spLocks noChangeShapeType="1"/>
          </p:cNvSpPr>
          <p:nvPr/>
        </p:nvSpPr>
        <p:spPr bwMode="auto">
          <a:xfrm flipH="1">
            <a:off x="5257800" y="4191000"/>
            <a:ext cx="228600" cy="457200"/>
          </a:xfrm>
          <a:prstGeom prst="line">
            <a:avLst/>
          </a:prstGeom>
          <a:noFill/>
          <a:ln w="762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8119" name="Text Box 15"/>
          <p:cNvSpPr txBox="1">
            <a:spLocks noChangeArrowheads="1"/>
          </p:cNvSpPr>
          <p:nvPr/>
        </p:nvSpPr>
        <p:spPr bwMode="auto">
          <a:xfrm>
            <a:off x="5334000" y="3733800"/>
            <a:ext cx="2057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spcBef>
                <a:spcPct val="50000"/>
              </a:spcBef>
            </a:pPr>
            <a:r>
              <a:rPr lang="en-US" sz="3200">
                <a:solidFill>
                  <a:srgbClr val="FF9900"/>
                </a:solidFill>
              </a:rPr>
              <a:t>Human</a:t>
            </a:r>
          </a:p>
        </p:txBody>
      </p:sp>
      <p:sp>
        <p:nvSpPr>
          <p:cNvPr id="1661960" name="Rectangle 8"/>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pic>
        <p:nvPicPr>
          <p:cNvPr id="218121" name="Picture 4" descr="early_embry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3810000"/>
            <a:ext cx="4572000" cy="26670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218122" name="WordArt 11"/>
          <p:cNvSpPr>
            <a:spLocks noChangeArrowheads="1" noChangeShapeType="1" noTextEdit="1"/>
          </p:cNvSpPr>
          <p:nvPr/>
        </p:nvSpPr>
        <p:spPr bwMode="auto">
          <a:xfrm>
            <a:off x="6477000" y="1219200"/>
            <a:ext cx="1676400" cy="647700"/>
          </a:xfrm>
          <a:prstGeom prst="rect">
            <a:avLst/>
          </a:prstGeom>
        </p:spPr>
        <p:txBody>
          <a:bodyPr wrap="none" fromWordArt="1">
            <a:prstTxWarp prst="textPlain">
              <a:avLst>
                <a:gd name="adj" fmla="val 50000"/>
              </a:avLst>
            </a:prstTxWarp>
          </a:bodyPr>
          <a:lstStyle/>
          <a:p>
            <a:pPr algn="ctr"/>
            <a:r>
              <a:rPr lang="en-US" sz="3600" kern="10" spc="720">
                <a:ln w="9525">
                  <a:solidFill>
                    <a:srgbClr val="996633"/>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a:t>
            </a:r>
          </a:p>
        </p:txBody>
      </p:sp>
      <p:sp>
        <p:nvSpPr>
          <p:cNvPr id="218123" name="WordArt 13"/>
          <p:cNvSpPr>
            <a:spLocks noChangeArrowheads="1" noChangeShapeType="1" noTextEdit="1"/>
          </p:cNvSpPr>
          <p:nvPr/>
        </p:nvSpPr>
        <p:spPr bwMode="auto">
          <a:xfrm>
            <a:off x="1447800" y="5029200"/>
            <a:ext cx="1038225" cy="647700"/>
          </a:xfrm>
          <a:prstGeom prst="rect">
            <a:avLst/>
          </a:prstGeom>
        </p:spPr>
        <p:txBody>
          <a:bodyPr wrap="none" fromWordArt="1">
            <a:prstTxWarp prst="textPlain">
              <a:avLst>
                <a:gd name="adj" fmla="val 50000"/>
              </a:avLst>
            </a:prstTxWarp>
          </a:bodyPr>
          <a:lstStyle/>
          <a:p>
            <a:pPr algn="ctr"/>
            <a:r>
              <a:rPr lang="en-US" sz="3600" kern="10" spc="720">
                <a:ln w="9525">
                  <a:solidFill>
                    <a:srgbClr val="33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Fish</a:t>
            </a:r>
          </a:p>
        </p:txBody>
      </p:sp>
      <p:sp>
        <p:nvSpPr>
          <p:cNvPr id="218124" name="WordArt 14"/>
          <p:cNvSpPr>
            <a:spLocks noChangeArrowheads="1" noChangeShapeType="1" noTextEdit="1"/>
          </p:cNvSpPr>
          <p:nvPr/>
        </p:nvSpPr>
        <p:spPr bwMode="auto">
          <a:xfrm>
            <a:off x="381000" y="14478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218125" name="WordArt 15"/>
          <p:cNvSpPr>
            <a:spLocks noChangeArrowheads="1" noChangeShapeType="1" noTextEdit="1"/>
          </p:cNvSpPr>
          <p:nvPr/>
        </p:nvSpPr>
        <p:spPr bwMode="auto">
          <a:xfrm>
            <a:off x="4572000" y="1447800"/>
            <a:ext cx="3524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218126" name="WordArt 16"/>
          <p:cNvSpPr>
            <a:spLocks noChangeArrowheads="1" noChangeShapeType="1" noTextEdit="1"/>
          </p:cNvSpPr>
          <p:nvPr/>
        </p:nvSpPr>
        <p:spPr bwMode="auto">
          <a:xfrm>
            <a:off x="457200" y="4419600"/>
            <a:ext cx="3524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218127" name="WordArt 17"/>
          <p:cNvSpPr>
            <a:spLocks noChangeArrowheads="1" noChangeShapeType="1" noTextEdit="1"/>
          </p:cNvSpPr>
          <p:nvPr/>
        </p:nvSpPr>
        <p:spPr bwMode="auto">
          <a:xfrm>
            <a:off x="8153400" y="3962400"/>
            <a:ext cx="352425"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218128" name="Oval 18"/>
          <p:cNvSpPr>
            <a:spLocks noChangeArrowheads="1"/>
          </p:cNvSpPr>
          <p:nvPr/>
        </p:nvSpPr>
        <p:spPr bwMode="auto">
          <a:xfrm>
            <a:off x="-152400" y="1066800"/>
            <a:ext cx="4495800" cy="3200400"/>
          </a:xfrm>
          <a:prstGeom prst="ellipse">
            <a:avLst/>
          </a:prstGeom>
          <a:noFill/>
          <a:ln w="5715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3"/>
          <p:cNvSpPr>
            <a:spLocks noGrp="1" noChangeArrowheads="1"/>
          </p:cNvSpPr>
          <p:nvPr>
            <p:ph type="body" idx="4294967295"/>
          </p:nvPr>
        </p:nvSpPr>
        <p:spPr>
          <a:xfrm>
            <a:off x="228600" y="152400"/>
            <a:ext cx="8763000" cy="5973763"/>
          </a:xfrm>
        </p:spPr>
        <p:txBody>
          <a:bodyPr/>
          <a:lstStyle/>
          <a:p>
            <a:pPr eaLnBrk="1" hangingPunct="1"/>
            <a:r>
              <a:rPr lang="en-US" smtClean="0"/>
              <a:t>Which of the embryos below is a human, </a:t>
            </a:r>
            <a:r>
              <a:rPr lang="en-US" smtClean="0">
                <a:solidFill>
                  <a:srgbClr val="66FF99"/>
                </a:solidFill>
              </a:rPr>
              <a:t>chicken,</a:t>
            </a:r>
            <a:r>
              <a:rPr lang="en-US" smtClean="0"/>
              <a:t> </a:t>
            </a:r>
            <a:r>
              <a:rPr lang="en-US" smtClean="0">
                <a:solidFill>
                  <a:schemeClr val="hlink"/>
                </a:solidFill>
              </a:rPr>
              <a:t>fish,</a:t>
            </a:r>
            <a:r>
              <a:rPr lang="en-US" smtClean="0"/>
              <a:t> and </a:t>
            </a:r>
            <a:r>
              <a:rPr lang="en-US" smtClean="0">
                <a:solidFill>
                  <a:srgbClr val="996633"/>
                </a:solidFill>
              </a:rPr>
              <a:t>cat</a:t>
            </a:r>
            <a:r>
              <a:rPr lang="en-US" smtClean="0"/>
              <a:t>?</a:t>
            </a:r>
          </a:p>
        </p:txBody>
      </p:sp>
      <p:pic>
        <p:nvPicPr>
          <p:cNvPr id="219139" name="Picture 5" descr="1876_f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3733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140" name="Picture 6" descr="cat-embry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219200"/>
            <a:ext cx="48006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141" name="Picture 7" descr="fish_embryo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267200"/>
            <a:ext cx="3581400" cy="2286000"/>
          </a:xfrm>
          <a:prstGeom prst="rect">
            <a:avLst/>
          </a:prstGeom>
          <a:noFill/>
          <a:ln w="762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219142" name="Line 14"/>
          <p:cNvSpPr>
            <a:spLocks noChangeShapeType="1"/>
          </p:cNvSpPr>
          <p:nvPr/>
        </p:nvSpPr>
        <p:spPr bwMode="auto">
          <a:xfrm flipH="1">
            <a:off x="5257800" y="4191000"/>
            <a:ext cx="228600" cy="457200"/>
          </a:xfrm>
          <a:prstGeom prst="line">
            <a:avLst/>
          </a:prstGeom>
          <a:noFill/>
          <a:ln w="762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9143" name="Text Box 15"/>
          <p:cNvSpPr txBox="1">
            <a:spLocks noChangeArrowheads="1"/>
          </p:cNvSpPr>
          <p:nvPr/>
        </p:nvSpPr>
        <p:spPr bwMode="auto">
          <a:xfrm>
            <a:off x="5334000" y="3733800"/>
            <a:ext cx="2057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spcBef>
                <a:spcPct val="50000"/>
              </a:spcBef>
            </a:pPr>
            <a:r>
              <a:rPr lang="en-US" sz="3200">
                <a:solidFill>
                  <a:srgbClr val="FF9900"/>
                </a:solidFill>
              </a:rPr>
              <a:t>Human</a:t>
            </a:r>
          </a:p>
        </p:txBody>
      </p:sp>
      <p:sp>
        <p:nvSpPr>
          <p:cNvPr id="1667080" name="Rectangle 8"/>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pic>
        <p:nvPicPr>
          <p:cNvPr id="219145" name="Picture 4" descr="early_embry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3810000"/>
            <a:ext cx="4572000" cy="2667000"/>
          </a:xfrm>
          <a:prstGeom prst="rect">
            <a:avLst/>
          </a:prstGeom>
          <a:noFill/>
          <a:ln w="762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219146" name="WordArt 10"/>
          <p:cNvSpPr>
            <a:spLocks noChangeArrowheads="1" noChangeShapeType="1" noTextEdit="1"/>
          </p:cNvSpPr>
          <p:nvPr/>
        </p:nvSpPr>
        <p:spPr bwMode="auto">
          <a:xfrm>
            <a:off x="762000" y="2362200"/>
            <a:ext cx="2895600" cy="647700"/>
          </a:xfrm>
          <a:prstGeom prst="rect">
            <a:avLst/>
          </a:prstGeom>
        </p:spPr>
        <p:txBody>
          <a:bodyPr wrap="none" fromWordArt="1">
            <a:prstTxWarp prst="textPlain">
              <a:avLst>
                <a:gd name="adj" fmla="val 50000"/>
              </a:avLst>
            </a:prstTxWarp>
          </a:bodyPr>
          <a:lstStyle/>
          <a:p>
            <a:pPr algn="ctr"/>
            <a:r>
              <a:rPr lang="en-US" sz="3600" kern="10" spc="720">
                <a:ln w="9525">
                  <a:solidFill>
                    <a:srgbClr val="66FF99"/>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Chicken</a:t>
            </a:r>
          </a:p>
        </p:txBody>
      </p:sp>
      <p:sp>
        <p:nvSpPr>
          <p:cNvPr id="219147" name="WordArt 11"/>
          <p:cNvSpPr>
            <a:spLocks noChangeArrowheads="1" noChangeShapeType="1" noTextEdit="1"/>
          </p:cNvSpPr>
          <p:nvPr/>
        </p:nvSpPr>
        <p:spPr bwMode="auto">
          <a:xfrm>
            <a:off x="6477000" y="1219200"/>
            <a:ext cx="1676400" cy="647700"/>
          </a:xfrm>
          <a:prstGeom prst="rect">
            <a:avLst/>
          </a:prstGeom>
        </p:spPr>
        <p:txBody>
          <a:bodyPr wrap="none" fromWordArt="1">
            <a:prstTxWarp prst="textPlain">
              <a:avLst>
                <a:gd name="adj" fmla="val 50000"/>
              </a:avLst>
            </a:prstTxWarp>
          </a:bodyPr>
          <a:lstStyle/>
          <a:p>
            <a:pPr algn="ctr"/>
            <a:r>
              <a:rPr lang="en-US" sz="3600" kern="10" spc="720">
                <a:ln w="9525">
                  <a:solidFill>
                    <a:srgbClr val="996633"/>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a:t>
            </a:r>
          </a:p>
        </p:txBody>
      </p:sp>
      <p:sp>
        <p:nvSpPr>
          <p:cNvPr id="219148" name="WordArt 13"/>
          <p:cNvSpPr>
            <a:spLocks noChangeArrowheads="1" noChangeShapeType="1" noTextEdit="1"/>
          </p:cNvSpPr>
          <p:nvPr/>
        </p:nvSpPr>
        <p:spPr bwMode="auto">
          <a:xfrm>
            <a:off x="1447800" y="5029200"/>
            <a:ext cx="1038225" cy="647700"/>
          </a:xfrm>
          <a:prstGeom prst="rect">
            <a:avLst/>
          </a:prstGeom>
        </p:spPr>
        <p:txBody>
          <a:bodyPr wrap="none" fromWordArt="1">
            <a:prstTxWarp prst="textPlain">
              <a:avLst>
                <a:gd name="adj" fmla="val 50000"/>
              </a:avLst>
            </a:prstTxWarp>
          </a:bodyPr>
          <a:lstStyle/>
          <a:p>
            <a:pPr algn="ctr"/>
            <a:r>
              <a:rPr lang="en-US" sz="3600" kern="10" spc="720">
                <a:ln w="9525">
                  <a:solidFill>
                    <a:srgbClr val="33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Fish</a:t>
            </a:r>
          </a:p>
        </p:txBody>
      </p:sp>
      <p:sp>
        <p:nvSpPr>
          <p:cNvPr id="219149" name="WordArt 14"/>
          <p:cNvSpPr>
            <a:spLocks noChangeArrowheads="1" noChangeShapeType="1" noTextEdit="1"/>
          </p:cNvSpPr>
          <p:nvPr/>
        </p:nvSpPr>
        <p:spPr bwMode="auto">
          <a:xfrm>
            <a:off x="381000" y="14478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219150" name="WordArt 15"/>
          <p:cNvSpPr>
            <a:spLocks noChangeArrowheads="1" noChangeShapeType="1" noTextEdit="1"/>
          </p:cNvSpPr>
          <p:nvPr/>
        </p:nvSpPr>
        <p:spPr bwMode="auto">
          <a:xfrm>
            <a:off x="4572000" y="1447800"/>
            <a:ext cx="3524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219151" name="WordArt 16"/>
          <p:cNvSpPr>
            <a:spLocks noChangeArrowheads="1" noChangeShapeType="1" noTextEdit="1"/>
          </p:cNvSpPr>
          <p:nvPr/>
        </p:nvSpPr>
        <p:spPr bwMode="auto">
          <a:xfrm>
            <a:off x="457200" y="4419600"/>
            <a:ext cx="3524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219152" name="WordArt 17"/>
          <p:cNvSpPr>
            <a:spLocks noChangeArrowheads="1" noChangeShapeType="1" noTextEdit="1"/>
          </p:cNvSpPr>
          <p:nvPr/>
        </p:nvSpPr>
        <p:spPr bwMode="auto">
          <a:xfrm>
            <a:off x="8153400" y="3962400"/>
            <a:ext cx="352425"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endParaRPr lang="en-US" smtClean="0"/>
          </a:p>
        </p:txBody>
      </p:sp>
      <p:sp>
        <p:nvSpPr>
          <p:cNvPr id="24579" name="Rectangle 3"/>
          <p:cNvSpPr>
            <a:spLocks noGrp="1" noChangeArrowheads="1"/>
          </p:cNvSpPr>
          <p:nvPr>
            <p:ph type="body" idx="1"/>
          </p:nvPr>
        </p:nvSpPr>
        <p:spPr/>
        <p:txBody>
          <a:bodyPr/>
          <a:lstStyle/>
          <a:p>
            <a:pPr eaLnBrk="1" hangingPunct="1"/>
            <a:endParaRPr lang="en-US" smtClean="0"/>
          </a:p>
        </p:txBody>
      </p:sp>
      <p:pic>
        <p:nvPicPr>
          <p:cNvPr id="24580" name="Picture 4" descr="Evolution Un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WordArt 5"/>
          <p:cNvSpPr>
            <a:spLocks noChangeArrowheads="1" noChangeShapeType="1" noTextEdit="1"/>
          </p:cNvSpPr>
          <p:nvPr/>
        </p:nvSpPr>
        <p:spPr bwMode="auto">
          <a:xfrm>
            <a:off x="152400" y="0"/>
            <a:ext cx="5715000" cy="2046288"/>
          </a:xfrm>
          <a:prstGeom prst="rect">
            <a:avLst/>
          </a:prstGeom>
        </p:spPr>
        <p:txBody>
          <a:bodyPr wrap="none" fromWordArt="1">
            <a:prstTxWarp prst="textSlantUp">
              <a:avLst>
                <a:gd name="adj" fmla="val 32056"/>
              </a:avLst>
            </a:prstTxWarp>
          </a:bodyPr>
          <a:lstStyle/>
          <a:p>
            <a:pPr algn="ctr"/>
            <a:r>
              <a:rPr lang="en-US" sz="3600" kern="10">
                <a:ln w="9525">
                  <a:solidFill>
                    <a:schemeClr val="bg1"/>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Evolution and Natural </a:t>
            </a:r>
          </a:p>
          <a:p>
            <a:pPr algn="ctr"/>
            <a:r>
              <a:rPr lang="en-US" sz="3600" kern="10">
                <a:ln w="9525">
                  <a:solidFill>
                    <a:schemeClr val="bg1"/>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Selection Unit</a:t>
            </a:r>
          </a:p>
        </p:txBody>
      </p:sp>
      <p:sp>
        <p:nvSpPr>
          <p:cNvPr id="8" name="Rounded Rectangle 7"/>
          <p:cNvSpPr/>
          <p:nvPr/>
        </p:nvSpPr>
        <p:spPr>
          <a:xfrm>
            <a:off x="696686" y="5366657"/>
            <a:ext cx="7772400" cy="581408"/>
          </a:xfrm>
          <a:prstGeom prst="roundRect">
            <a:avLst/>
          </a:prstGeom>
          <a:solidFill>
            <a:schemeClr val="bg1">
              <a:lumMod val="95000"/>
              <a:lumOff val="5000"/>
            </a:schemeClr>
          </a:solidFill>
          <a:ln w="38100">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a:xfrm>
            <a:off x="658813" y="2063750"/>
            <a:ext cx="7772400" cy="3124200"/>
          </a:xfrm>
          <a:prstGeom prst="roundRect">
            <a:avLst/>
          </a:prstGeom>
          <a:solidFill>
            <a:schemeClr val="bg1">
              <a:lumMod val="95000"/>
              <a:lumOff val="5000"/>
            </a:schemeClr>
          </a:solidFill>
          <a:ln w="38100">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584" name="TextBox 1"/>
          <p:cNvSpPr txBox="1">
            <a:spLocks noChangeArrowheads="1"/>
          </p:cNvSpPr>
          <p:nvPr/>
        </p:nvSpPr>
        <p:spPr bwMode="auto">
          <a:xfrm>
            <a:off x="776288" y="2165350"/>
            <a:ext cx="759142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solidFill>
                  <a:srgbClr val="9999FF"/>
                </a:solidFill>
              </a:rPr>
              <a:t>Areas of Focus within the Change Topics Unit: </a:t>
            </a:r>
          </a:p>
          <a:p>
            <a:pPr eaLnBrk="1" hangingPunct="1"/>
            <a:r>
              <a:rPr lang="en-US" sz="1600">
                <a:solidFill>
                  <a:srgbClr val="FFFF99"/>
                </a:solidFill>
              </a:rPr>
              <a:t>Evolution History, Scopes Monkey Trials, Darwin, Evolution, Evidences of Evolution, Four Parts to Darwin’s Theory, Natural Selection, The Mechanisms for Natural Selection, Divergent Evolution, Convergent Evolution, Diversity of Life Photo Tour, rWhat does it mean to be living?, Characteristics of Living Things, Origins of Life (Other Theories), Origins of Life (Science Theory), Needs of Living Things, Origins of the Universe (Timeline), Miller-Urey Experiment, Amino Acids, How Water Aided in the Origin of Life, Human Evolution, Hominid Features, Evidences of Human Evolution, Hominid Skulls Ecological Succession, Primary Succession, Secondary Succession, Plant Succession, Animal Succession, Stages of Ecological Succession, Events that Restart Succession.  </a:t>
            </a:r>
            <a:r>
              <a:rPr lang="en-US" sz="1600"/>
              <a:t/>
            </a:r>
            <a:br>
              <a:rPr lang="en-US" sz="1600"/>
            </a:br>
            <a:endParaRPr lang="en-US" sz="1600"/>
          </a:p>
        </p:txBody>
      </p:sp>
      <p:sp>
        <p:nvSpPr>
          <p:cNvPr id="2" name="TextBox 1"/>
          <p:cNvSpPr txBox="1"/>
          <p:nvPr/>
        </p:nvSpPr>
        <p:spPr>
          <a:xfrm>
            <a:off x="838200" y="5486400"/>
            <a:ext cx="7162800" cy="461665"/>
          </a:xfrm>
          <a:prstGeom prst="rect">
            <a:avLst/>
          </a:prstGeom>
          <a:noFill/>
        </p:spPr>
        <p:txBody>
          <a:bodyPr wrap="square" rtlCol="0">
            <a:spAutoFit/>
          </a:bodyPr>
          <a:lstStyle/>
          <a:p>
            <a:pPr algn="ctr"/>
            <a:r>
              <a:rPr lang="en-US" sz="1200" dirty="0">
                <a:hlinkClick r:id="rId3"/>
              </a:rPr>
              <a:t>http://sciencepowerpoint.com/Evolution_Natural_Selection_Unit.html</a:t>
            </a:r>
            <a:endParaRPr lang="en-US" sz="1200" dirty="0"/>
          </a:p>
          <a:p>
            <a:pPr algn="ctr"/>
            <a:endParaRPr lang="en-US" sz="1200" dirty="0"/>
          </a:p>
        </p:txBody>
      </p:sp>
    </p:spTree>
    <p:extLst>
      <p:ext uri="{BB962C8B-B14F-4D97-AF65-F5344CB8AC3E}">
        <p14:creationId xmlns:p14="http://schemas.microsoft.com/office/powerpoint/2010/main" val="37285115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endParaRPr lang="en-US" smtClean="0"/>
          </a:p>
        </p:txBody>
      </p:sp>
      <p:pic>
        <p:nvPicPr>
          <p:cNvPr id="3584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35844" name="AutoShape 4"/>
          <p:cNvSpPr>
            <a:spLocks noChangeArrowheads="1"/>
          </p:cNvSpPr>
          <p:nvPr/>
        </p:nvSpPr>
        <p:spPr bwMode="auto">
          <a:xfrm>
            <a:off x="5257800" y="381000"/>
            <a:ext cx="4267200" cy="2362200"/>
          </a:xfrm>
          <a:prstGeom prst="cloudCallout">
            <a:avLst>
              <a:gd name="adj1" fmla="val -56435"/>
              <a:gd name="adj2" fmla="val -21440"/>
            </a:avLst>
          </a:prstGeom>
          <a:solidFill>
            <a:schemeClr val="tx1"/>
          </a:solidFill>
          <a:ln w="38100">
            <a:solidFill>
              <a:srgbClr val="111111"/>
            </a:solidFill>
            <a:round/>
            <a:headEnd/>
            <a:tailEnd/>
          </a:ln>
        </p:spPr>
        <p:txBody>
          <a:bodyPr/>
          <a:lstStyle/>
          <a:p>
            <a:pPr algn="ctr"/>
            <a:r>
              <a:rPr lang="en-US" sz="3600">
                <a:solidFill>
                  <a:schemeClr val="bg1"/>
                </a:solidFill>
              </a:rPr>
              <a:t>“What are the laws of life?”</a:t>
            </a:r>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3"/>
          <p:cNvSpPr>
            <a:spLocks noGrp="1" noChangeArrowheads="1"/>
          </p:cNvSpPr>
          <p:nvPr>
            <p:ph type="body" idx="4294967295"/>
          </p:nvPr>
        </p:nvSpPr>
        <p:spPr>
          <a:xfrm>
            <a:off x="228600" y="152400"/>
            <a:ext cx="8763000" cy="5973763"/>
          </a:xfrm>
        </p:spPr>
        <p:txBody>
          <a:bodyPr/>
          <a:lstStyle/>
          <a:p>
            <a:pPr eaLnBrk="1" hangingPunct="1"/>
            <a:r>
              <a:rPr lang="en-US" smtClean="0"/>
              <a:t>Which of the embryos below is a human, </a:t>
            </a:r>
            <a:r>
              <a:rPr lang="en-US" smtClean="0">
                <a:solidFill>
                  <a:srgbClr val="66FF99"/>
                </a:solidFill>
              </a:rPr>
              <a:t>chicken,</a:t>
            </a:r>
            <a:r>
              <a:rPr lang="en-US" smtClean="0"/>
              <a:t> </a:t>
            </a:r>
            <a:r>
              <a:rPr lang="en-US" smtClean="0">
                <a:solidFill>
                  <a:schemeClr val="hlink"/>
                </a:solidFill>
              </a:rPr>
              <a:t>fish,</a:t>
            </a:r>
            <a:r>
              <a:rPr lang="en-US" smtClean="0"/>
              <a:t> and </a:t>
            </a:r>
            <a:r>
              <a:rPr lang="en-US" smtClean="0">
                <a:solidFill>
                  <a:srgbClr val="996633"/>
                </a:solidFill>
              </a:rPr>
              <a:t>cat</a:t>
            </a:r>
            <a:r>
              <a:rPr lang="en-US" smtClean="0"/>
              <a:t>?</a:t>
            </a:r>
          </a:p>
        </p:txBody>
      </p:sp>
      <p:pic>
        <p:nvPicPr>
          <p:cNvPr id="220163" name="Picture 5" descr="1876_f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3733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164" name="Picture 6" descr="cat-embry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219200"/>
            <a:ext cx="48006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165" name="Picture 7" descr="fish_embryo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267200"/>
            <a:ext cx="3581400" cy="22860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220166" name="Line 14"/>
          <p:cNvSpPr>
            <a:spLocks noChangeShapeType="1"/>
          </p:cNvSpPr>
          <p:nvPr/>
        </p:nvSpPr>
        <p:spPr bwMode="auto">
          <a:xfrm flipH="1">
            <a:off x="5257800" y="4191000"/>
            <a:ext cx="228600" cy="457200"/>
          </a:xfrm>
          <a:prstGeom prst="line">
            <a:avLst/>
          </a:prstGeom>
          <a:noFill/>
          <a:ln w="762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0167" name="Text Box 15"/>
          <p:cNvSpPr txBox="1">
            <a:spLocks noChangeArrowheads="1"/>
          </p:cNvSpPr>
          <p:nvPr/>
        </p:nvSpPr>
        <p:spPr bwMode="auto">
          <a:xfrm>
            <a:off x="5334000" y="3733800"/>
            <a:ext cx="2057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spcBef>
                <a:spcPct val="50000"/>
              </a:spcBef>
            </a:pPr>
            <a:r>
              <a:rPr lang="en-US" sz="3200">
                <a:solidFill>
                  <a:srgbClr val="FF9900"/>
                </a:solidFill>
              </a:rPr>
              <a:t>Human</a:t>
            </a:r>
          </a:p>
        </p:txBody>
      </p:sp>
      <p:sp>
        <p:nvSpPr>
          <p:cNvPr id="1668104" name="Rectangle 8"/>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pic>
        <p:nvPicPr>
          <p:cNvPr id="220169" name="Picture 4" descr="early_embry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3810000"/>
            <a:ext cx="4572000" cy="26670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220170" name="WordArt 10"/>
          <p:cNvSpPr>
            <a:spLocks noChangeArrowheads="1" noChangeShapeType="1" noTextEdit="1"/>
          </p:cNvSpPr>
          <p:nvPr/>
        </p:nvSpPr>
        <p:spPr bwMode="auto">
          <a:xfrm>
            <a:off x="762000" y="2362200"/>
            <a:ext cx="2895600" cy="647700"/>
          </a:xfrm>
          <a:prstGeom prst="rect">
            <a:avLst/>
          </a:prstGeom>
        </p:spPr>
        <p:txBody>
          <a:bodyPr wrap="none" fromWordArt="1">
            <a:prstTxWarp prst="textPlain">
              <a:avLst>
                <a:gd name="adj" fmla="val 50000"/>
              </a:avLst>
            </a:prstTxWarp>
          </a:bodyPr>
          <a:lstStyle/>
          <a:p>
            <a:pPr algn="ctr"/>
            <a:r>
              <a:rPr lang="en-US" sz="3600" kern="10" spc="720">
                <a:ln w="9525">
                  <a:solidFill>
                    <a:srgbClr val="66FF99"/>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Chicken</a:t>
            </a:r>
          </a:p>
        </p:txBody>
      </p:sp>
      <p:sp>
        <p:nvSpPr>
          <p:cNvPr id="220171" name="WordArt 11"/>
          <p:cNvSpPr>
            <a:spLocks noChangeArrowheads="1" noChangeShapeType="1" noTextEdit="1"/>
          </p:cNvSpPr>
          <p:nvPr/>
        </p:nvSpPr>
        <p:spPr bwMode="auto">
          <a:xfrm>
            <a:off x="6477000" y="1219200"/>
            <a:ext cx="1676400" cy="647700"/>
          </a:xfrm>
          <a:prstGeom prst="rect">
            <a:avLst/>
          </a:prstGeom>
        </p:spPr>
        <p:txBody>
          <a:bodyPr wrap="none" fromWordArt="1">
            <a:prstTxWarp prst="textPlain">
              <a:avLst>
                <a:gd name="adj" fmla="val 50000"/>
              </a:avLst>
            </a:prstTxWarp>
          </a:bodyPr>
          <a:lstStyle/>
          <a:p>
            <a:pPr algn="ctr"/>
            <a:r>
              <a:rPr lang="en-US" sz="3600" kern="10" spc="720">
                <a:ln w="9525">
                  <a:solidFill>
                    <a:srgbClr val="996633"/>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a:t>
            </a:r>
          </a:p>
        </p:txBody>
      </p:sp>
      <p:sp>
        <p:nvSpPr>
          <p:cNvPr id="220172" name="WordArt 12"/>
          <p:cNvSpPr>
            <a:spLocks noChangeArrowheads="1" noChangeShapeType="1" noTextEdit="1"/>
          </p:cNvSpPr>
          <p:nvPr/>
        </p:nvSpPr>
        <p:spPr bwMode="auto">
          <a:xfrm>
            <a:off x="4419600" y="3886200"/>
            <a:ext cx="1752600" cy="647700"/>
          </a:xfrm>
          <a:prstGeom prst="rect">
            <a:avLst/>
          </a:prstGeom>
        </p:spPr>
        <p:txBody>
          <a:bodyPr wrap="none" fromWordArt="1">
            <a:prstTxWarp prst="textPlain">
              <a:avLst>
                <a:gd name="adj" fmla="val 50000"/>
              </a:avLst>
            </a:prstTxWarp>
          </a:bodyPr>
          <a:lstStyle/>
          <a:p>
            <a:pPr algn="ctr"/>
            <a:r>
              <a:rPr lang="en-US" sz="3600" kern="10" spc="720">
                <a:ln w="9525">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Human</a:t>
            </a:r>
          </a:p>
        </p:txBody>
      </p:sp>
      <p:sp>
        <p:nvSpPr>
          <p:cNvPr id="220173" name="WordArt 13"/>
          <p:cNvSpPr>
            <a:spLocks noChangeArrowheads="1" noChangeShapeType="1" noTextEdit="1"/>
          </p:cNvSpPr>
          <p:nvPr/>
        </p:nvSpPr>
        <p:spPr bwMode="auto">
          <a:xfrm>
            <a:off x="1447800" y="5029200"/>
            <a:ext cx="1038225" cy="647700"/>
          </a:xfrm>
          <a:prstGeom prst="rect">
            <a:avLst/>
          </a:prstGeom>
        </p:spPr>
        <p:txBody>
          <a:bodyPr wrap="none" fromWordArt="1">
            <a:prstTxWarp prst="textPlain">
              <a:avLst>
                <a:gd name="adj" fmla="val 50000"/>
              </a:avLst>
            </a:prstTxWarp>
          </a:bodyPr>
          <a:lstStyle/>
          <a:p>
            <a:pPr algn="ctr"/>
            <a:r>
              <a:rPr lang="en-US" sz="3600" kern="10" spc="720">
                <a:ln w="9525">
                  <a:solidFill>
                    <a:srgbClr val="33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Fish</a:t>
            </a:r>
          </a:p>
        </p:txBody>
      </p:sp>
      <p:sp>
        <p:nvSpPr>
          <p:cNvPr id="220174" name="WordArt 14"/>
          <p:cNvSpPr>
            <a:spLocks noChangeArrowheads="1" noChangeShapeType="1" noTextEdit="1"/>
          </p:cNvSpPr>
          <p:nvPr/>
        </p:nvSpPr>
        <p:spPr bwMode="auto">
          <a:xfrm>
            <a:off x="381000" y="14478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220175" name="WordArt 15"/>
          <p:cNvSpPr>
            <a:spLocks noChangeArrowheads="1" noChangeShapeType="1" noTextEdit="1"/>
          </p:cNvSpPr>
          <p:nvPr/>
        </p:nvSpPr>
        <p:spPr bwMode="auto">
          <a:xfrm>
            <a:off x="4572000" y="1447800"/>
            <a:ext cx="3524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220176" name="WordArt 16"/>
          <p:cNvSpPr>
            <a:spLocks noChangeArrowheads="1" noChangeShapeType="1" noTextEdit="1"/>
          </p:cNvSpPr>
          <p:nvPr/>
        </p:nvSpPr>
        <p:spPr bwMode="auto">
          <a:xfrm>
            <a:off x="457200" y="4419600"/>
            <a:ext cx="3524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220177" name="WordArt 17"/>
          <p:cNvSpPr>
            <a:spLocks noChangeArrowheads="1" noChangeShapeType="1" noTextEdit="1"/>
          </p:cNvSpPr>
          <p:nvPr/>
        </p:nvSpPr>
        <p:spPr bwMode="auto">
          <a:xfrm>
            <a:off x="8153400" y="3962400"/>
            <a:ext cx="352425"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noChangeArrowheads="1"/>
          </p:cNvSpPr>
          <p:nvPr>
            <p:ph type="body" sz="half" idx="4294967295"/>
          </p:nvPr>
        </p:nvSpPr>
        <p:spPr>
          <a:xfrm>
            <a:off x="457200" y="228600"/>
            <a:ext cx="8153400" cy="5897563"/>
          </a:xfrm>
        </p:spPr>
        <p:txBody>
          <a:bodyPr/>
          <a:lstStyle/>
          <a:p>
            <a:pPr eaLnBrk="1" hangingPunct="1"/>
            <a:r>
              <a:rPr lang="en-US" smtClean="0">
                <a:solidFill>
                  <a:srgbClr val="99FFCC"/>
                </a:solidFill>
              </a:rPr>
              <a:t>Which are human, frog, and fish cells?</a:t>
            </a:r>
          </a:p>
          <a:p>
            <a:pPr lvl="1" eaLnBrk="1" hangingPunct="1"/>
            <a:r>
              <a:rPr lang="en-US" smtClean="0">
                <a:solidFill>
                  <a:srgbClr val="FF9966"/>
                </a:solidFill>
              </a:rPr>
              <a:t>Cells are the building blocks of living things.</a:t>
            </a:r>
          </a:p>
          <a:p>
            <a:pPr lvl="1" eaLnBrk="1" hangingPunct="1"/>
            <a:endParaRPr lang="en-US" smtClean="0">
              <a:solidFill>
                <a:schemeClr val="hlink"/>
              </a:solidFill>
            </a:endParaRPr>
          </a:p>
          <a:p>
            <a:pPr lvl="1" eaLnBrk="1" hangingPunct="1"/>
            <a:endParaRPr lang="en-US" sz="2400" smtClean="0">
              <a:solidFill>
                <a:schemeClr val="hlink"/>
              </a:solidFill>
            </a:endParaRPr>
          </a:p>
        </p:txBody>
      </p:sp>
      <p:sp>
        <p:nvSpPr>
          <p:cNvPr id="167117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pic>
        <p:nvPicPr>
          <p:cNvPr id="221188" name="Picture 6" descr="http://www.aurora-schools.org/userfiles/260/Classes/1214/Animal%20Fish%20cells%20mitos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447800"/>
            <a:ext cx="2800350" cy="4953000"/>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221189" name="Picture 4" descr="http://www.laney.edu/wp/Briana_McCarthy/files/2009/06/cheek-300x2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47800"/>
            <a:ext cx="2857500" cy="4953000"/>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221190" name="Picture 2" descr="http://faculty.clintoncc.suny.edu/faculty/michael.gregory/files/bio%20102/bio%20102%20lectures/animal%20cells%20and%20tissues/squamous_epithelium_frog_skin_flat_mou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47800"/>
            <a:ext cx="2743200" cy="4953000"/>
          </a:xfrm>
          <a:prstGeom prst="rect">
            <a:avLst/>
          </a:prstGeom>
          <a:noFill/>
          <a:ln w="381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304800" y="1524000"/>
            <a:ext cx="659156"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9" name="Rectangle 8"/>
          <p:cNvSpPr/>
          <p:nvPr/>
        </p:nvSpPr>
        <p:spPr>
          <a:xfrm>
            <a:off x="3276600" y="1524000"/>
            <a:ext cx="659156"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sp>
        <p:nvSpPr>
          <p:cNvPr id="10" name="Rectangle 9"/>
          <p:cNvSpPr/>
          <p:nvPr/>
        </p:nvSpPr>
        <p:spPr>
          <a:xfrm>
            <a:off x="6172200" y="1447800"/>
            <a:ext cx="646331"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3"/>
          <p:cNvSpPr>
            <a:spLocks noGrp="1" noChangeArrowheads="1"/>
          </p:cNvSpPr>
          <p:nvPr>
            <p:ph type="body" sz="half" idx="4294967295"/>
          </p:nvPr>
        </p:nvSpPr>
        <p:spPr>
          <a:xfrm>
            <a:off x="457200" y="228600"/>
            <a:ext cx="8153400" cy="5897563"/>
          </a:xfrm>
        </p:spPr>
        <p:txBody>
          <a:bodyPr/>
          <a:lstStyle/>
          <a:p>
            <a:pPr eaLnBrk="1" hangingPunct="1"/>
            <a:r>
              <a:rPr lang="en-US" smtClean="0">
                <a:solidFill>
                  <a:srgbClr val="99FFCC"/>
                </a:solidFill>
              </a:rPr>
              <a:t>Which are human, frog, and fish cells?</a:t>
            </a:r>
          </a:p>
          <a:p>
            <a:pPr lvl="1" eaLnBrk="1" hangingPunct="1"/>
            <a:r>
              <a:rPr lang="en-US" smtClean="0">
                <a:solidFill>
                  <a:srgbClr val="FF9966"/>
                </a:solidFill>
              </a:rPr>
              <a:t>Cells are the building blocks of living things.</a:t>
            </a:r>
          </a:p>
          <a:p>
            <a:pPr lvl="1" eaLnBrk="1" hangingPunct="1"/>
            <a:endParaRPr lang="en-US" smtClean="0">
              <a:solidFill>
                <a:schemeClr val="hlink"/>
              </a:solidFill>
            </a:endParaRPr>
          </a:p>
          <a:p>
            <a:pPr lvl="1" eaLnBrk="1" hangingPunct="1"/>
            <a:endParaRPr lang="en-US" sz="2400" smtClean="0">
              <a:solidFill>
                <a:schemeClr val="hlink"/>
              </a:solidFill>
            </a:endParaRPr>
          </a:p>
        </p:txBody>
      </p:sp>
      <p:sp>
        <p:nvSpPr>
          <p:cNvPr id="167117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pic>
        <p:nvPicPr>
          <p:cNvPr id="222212" name="Picture 6" descr="http://www.aurora-schools.org/userfiles/260/Classes/1214/Animal%20Fish%20cells%20mitos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447800"/>
            <a:ext cx="2800350" cy="4953000"/>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222213" name="Picture 4" descr="http://www.laney.edu/wp/Briana_McCarthy/files/2009/06/cheek-300x2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47800"/>
            <a:ext cx="2857500" cy="4953000"/>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222214" name="Picture 2" descr="http://faculty.clintoncc.suny.edu/faculty/michael.gregory/files/bio%20102/bio%20102%20lectures/animal%20cells%20and%20tissues/squamous_epithelium_frog_skin_flat_mou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47800"/>
            <a:ext cx="2743200" cy="495300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304800" y="1524000"/>
            <a:ext cx="659156"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9" name="Rectangle 8"/>
          <p:cNvSpPr/>
          <p:nvPr/>
        </p:nvSpPr>
        <p:spPr>
          <a:xfrm>
            <a:off x="3276600" y="1524000"/>
            <a:ext cx="659156"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sp>
        <p:nvSpPr>
          <p:cNvPr id="10" name="Rectangle 9"/>
          <p:cNvSpPr/>
          <p:nvPr/>
        </p:nvSpPr>
        <p:spPr>
          <a:xfrm>
            <a:off x="6172200" y="1447800"/>
            <a:ext cx="646331"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3"/>
          <p:cNvSpPr>
            <a:spLocks noGrp="1" noChangeArrowheads="1"/>
          </p:cNvSpPr>
          <p:nvPr>
            <p:ph type="body" sz="half" idx="4294967295"/>
          </p:nvPr>
        </p:nvSpPr>
        <p:spPr>
          <a:xfrm>
            <a:off x="457200" y="228600"/>
            <a:ext cx="8153400" cy="5897563"/>
          </a:xfrm>
        </p:spPr>
        <p:txBody>
          <a:bodyPr/>
          <a:lstStyle/>
          <a:p>
            <a:pPr eaLnBrk="1" hangingPunct="1"/>
            <a:r>
              <a:rPr lang="en-US" smtClean="0">
                <a:solidFill>
                  <a:srgbClr val="99FFCC"/>
                </a:solidFill>
              </a:rPr>
              <a:t>Which are human, </a:t>
            </a:r>
            <a:r>
              <a:rPr lang="en-US" smtClean="0">
                <a:solidFill>
                  <a:srgbClr val="00B050"/>
                </a:solidFill>
              </a:rPr>
              <a:t>frog, </a:t>
            </a:r>
            <a:r>
              <a:rPr lang="en-US" smtClean="0">
                <a:solidFill>
                  <a:srgbClr val="99FFCC"/>
                </a:solidFill>
              </a:rPr>
              <a:t>and fish cells?</a:t>
            </a:r>
          </a:p>
          <a:p>
            <a:pPr lvl="1" eaLnBrk="1" hangingPunct="1"/>
            <a:r>
              <a:rPr lang="en-US" smtClean="0">
                <a:solidFill>
                  <a:srgbClr val="FF9966"/>
                </a:solidFill>
              </a:rPr>
              <a:t>Cells are the building blocks of living things.</a:t>
            </a:r>
          </a:p>
          <a:p>
            <a:pPr lvl="1" eaLnBrk="1" hangingPunct="1"/>
            <a:endParaRPr lang="en-US" smtClean="0">
              <a:solidFill>
                <a:schemeClr val="hlink"/>
              </a:solidFill>
            </a:endParaRPr>
          </a:p>
          <a:p>
            <a:pPr lvl="1" eaLnBrk="1" hangingPunct="1"/>
            <a:endParaRPr lang="en-US" sz="2400" smtClean="0">
              <a:solidFill>
                <a:schemeClr val="hlink"/>
              </a:solidFill>
            </a:endParaRPr>
          </a:p>
        </p:txBody>
      </p:sp>
      <p:sp>
        <p:nvSpPr>
          <p:cNvPr id="167117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pic>
        <p:nvPicPr>
          <p:cNvPr id="223236" name="Picture 6" descr="http://www.aurora-schools.org/userfiles/260/Classes/1214/Animal%20Fish%20cells%20mitos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447800"/>
            <a:ext cx="2800350" cy="4953000"/>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223237" name="Picture 4" descr="http://www.laney.edu/wp/Briana_McCarthy/files/2009/06/cheek-300x2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47800"/>
            <a:ext cx="2857500" cy="4953000"/>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223238" name="Picture 2" descr="http://faculty.clintoncc.suny.edu/faculty/michael.gregory/files/bio%20102/bio%20102%20lectures/animal%20cells%20and%20tissues/squamous_epithelium_frog_skin_flat_mou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47800"/>
            <a:ext cx="2743200" cy="4953000"/>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304800" y="1524000"/>
            <a:ext cx="659156"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9" name="Rectangle 8"/>
          <p:cNvSpPr/>
          <p:nvPr/>
        </p:nvSpPr>
        <p:spPr>
          <a:xfrm>
            <a:off x="3276600" y="1524000"/>
            <a:ext cx="659156"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sp>
        <p:nvSpPr>
          <p:cNvPr id="10" name="Rectangle 9"/>
          <p:cNvSpPr/>
          <p:nvPr/>
        </p:nvSpPr>
        <p:spPr>
          <a:xfrm>
            <a:off x="6172200" y="1447800"/>
            <a:ext cx="646331"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p>
        </p:txBody>
      </p:sp>
      <p:sp>
        <p:nvSpPr>
          <p:cNvPr id="11" name="Rectangle 10"/>
          <p:cNvSpPr/>
          <p:nvPr/>
        </p:nvSpPr>
        <p:spPr>
          <a:xfrm>
            <a:off x="1066800" y="1600200"/>
            <a:ext cx="1776448"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Frog</a:t>
            </a:r>
          </a:p>
        </p:txBody>
      </p:sp>
      <p:pic>
        <p:nvPicPr>
          <p:cNvPr id="223243" name="Picture 2" descr="https://encrypted-tbn2.gstatic.com/images?q=tbn:ANd9GcRqw-iV_PVBoJ9DGrqVzGAmXk-ocpS-wsTHZA8BOZWjRtAlI7v_8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800600"/>
            <a:ext cx="2276475" cy="1514475"/>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3"/>
          <p:cNvSpPr>
            <a:spLocks noGrp="1" noChangeArrowheads="1"/>
          </p:cNvSpPr>
          <p:nvPr>
            <p:ph type="body" sz="half" idx="4294967295"/>
          </p:nvPr>
        </p:nvSpPr>
        <p:spPr>
          <a:xfrm>
            <a:off x="457200" y="228600"/>
            <a:ext cx="8153400" cy="5897563"/>
          </a:xfrm>
        </p:spPr>
        <p:txBody>
          <a:bodyPr/>
          <a:lstStyle/>
          <a:p>
            <a:pPr eaLnBrk="1" hangingPunct="1"/>
            <a:r>
              <a:rPr lang="en-US" smtClean="0">
                <a:solidFill>
                  <a:srgbClr val="99FFCC"/>
                </a:solidFill>
              </a:rPr>
              <a:t>Which are human, </a:t>
            </a:r>
            <a:r>
              <a:rPr lang="en-US" smtClean="0">
                <a:solidFill>
                  <a:srgbClr val="00B050"/>
                </a:solidFill>
              </a:rPr>
              <a:t>frog, </a:t>
            </a:r>
            <a:r>
              <a:rPr lang="en-US" smtClean="0">
                <a:solidFill>
                  <a:srgbClr val="99FFCC"/>
                </a:solidFill>
              </a:rPr>
              <a:t>and fish cells?</a:t>
            </a:r>
          </a:p>
          <a:p>
            <a:pPr lvl="1" eaLnBrk="1" hangingPunct="1"/>
            <a:r>
              <a:rPr lang="en-US" smtClean="0">
                <a:solidFill>
                  <a:srgbClr val="FF9966"/>
                </a:solidFill>
              </a:rPr>
              <a:t>Cells are the building blocks of living things.</a:t>
            </a:r>
          </a:p>
          <a:p>
            <a:pPr lvl="1" eaLnBrk="1" hangingPunct="1"/>
            <a:endParaRPr lang="en-US" smtClean="0">
              <a:solidFill>
                <a:schemeClr val="hlink"/>
              </a:solidFill>
            </a:endParaRPr>
          </a:p>
          <a:p>
            <a:pPr lvl="1" eaLnBrk="1" hangingPunct="1"/>
            <a:endParaRPr lang="en-US" sz="2400" smtClean="0">
              <a:solidFill>
                <a:schemeClr val="hlink"/>
              </a:solidFill>
            </a:endParaRPr>
          </a:p>
        </p:txBody>
      </p:sp>
      <p:sp>
        <p:nvSpPr>
          <p:cNvPr id="167117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pic>
        <p:nvPicPr>
          <p:cNvPr id="224260" name="Picture 6" descr="http://www.aurora-schools.org/userfiles/260/Classes/1214/Animal%20Fish%20cells%20mitos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447800"/>
            <a:ext cx="2800350" cy="495300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224261" name="Picture 4" descr="http://www.laney.edu/wp/Briana_McCarthy/files/2009/06/cheek-300x2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47800"/>
            <a:ext cx="2857500" cy="4953000"/>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224262" name="Picture 2" descr="http://faculty.clintoncc.suny.edu/faculty/michael.gregory/files/bio%20102/bio%20102%20lectures/animal%20cells%20and%20tissues/squamous_epithelium_frog_skin_flat_mou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47800"/>
            <a:ext cx="2743200" cy="4953000"/>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304800" y="1524000"/>
            <a:ext cx="659156"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9" name="Rectangle 8"/>
          <p:cNvSpPr/>
          <p:nvPr/>
        </p:nvSpPr>
        <p:spPr>
          <a:xfrm>
            <a:off x="3276600" y="1524000"/>
            <a:ext cx="659156"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sp>
        <p:nvSpPr>
          <p:cNvPr id="10" name="Rectangle 9"/>
          <p:cNvSpPr/>
          <p:nvPr/>
        </p:nvSpPr>
        <p:spPr>
          <a:xfrm>
            <a:off x="6172200" y="1447800"/>
            <a:ext cx="646331"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p>
        </p:txBody>
      </p:sp>
      <p:sp>
        <p:nvSpPr>
          <p:cNvPr id="11" name="Rectangle 10"/>
          <p:cNvSpPr/>
          <p:nvPr/>
        </p:nvSpPr>
        <p:spPr>
          <a:xfrm>
            <a:off x="1066800" y="1600200"/>
            <a:ext cx="1776448"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Frog</a:t>
            </a:r>
          </a:p>
        </p:txBody>
      </p:sp>
      <p:pic>
        <p:nvPicPr>
          <p:cNvPr id="224267" name="Picture 2" descr="https://encrypted-tbn2.gstatic.com/images?q=tbn:ANd9GcRqw-iV_PVBoJ9DGrqVzGAmXk-ocpS-wsTHZA8BOZWjRtAlI7v_8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800600"/>
            <a:ext cx="2276475" cy="1514475"/>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a:spLocks noGrp="1" noChangeArrowheads="1"/>
          </p:cNvSpPr>
          <p:nvPr>
            <p:ph type="body" sz="half" idx="4294967295"/>
          </p:nvPr>
        </p:nvSpPr>
        <p:spPr>
          <a:xfrm>
            <a:off x="457200" y="228600"/>
            <a:ext cx="8153400" cy="5897563"/>
          </a:xfrm>
        </p:spPr>
        <p:txBody>
          <a:bodyPr/>
          <a:lstStyle/>
          <a:p>
            <a:pPr eaLnBrk="1" hangingPunct="1"/>
            <a:r>
              <a:rPr lang="en-US" smtClean="0">
                <a:solidFill>
                  <a:srgbClr val="99FFCC"/>
                </a:solidFill>
              </a:rPr>
              <a:t>Which are human, </a:t>
            </a:r>
            <a:r>
              <a:rPr lang="en-US" smtClean="0">
                <a:solidFill>
                  <a:srgbClr val="00B050"/>
                </a:solidFill>
              </a:rPr>
              <a:t>frog, </a:t>
            </a:r>
            <a:r>
              <a:rPr lang="en-US" smtClean="0">
                <a:solidFill>
                  <a:srgbClr val="99FFCC"/>
                </a:solidFill>
              </a:rPr>
              <a:t>and </a:t>
            </a:r>
            <a:r>
              <a:rPr lang="en-US" smtClean="0">
                <a:solidFill>
                  <a:srgbClr val="00B0F0"/>
                </a:solidFill>
              </a:rPr>
              <a:t>fish </a:t>
            </a:r>
            <a:r>
              <a:rPr lang="en-US" smtClean="0">
                <a:solidFill>
                  <a:srgbClr val="99FFCC"/>
                </a:solidFill>
              </a:rPr>
              <a:t>cells?</a:t>
            </a:r>
          </a:p>
          <a:p>
            <a:pPr lvl="1" eaLnBrk="1" hangingPunct="1"/>
            <a:r>
              <a:rPr lang="en-US" smtClean="0">
                <a:solidFill>
                  <a:srgbClr val="FF9966"/>
                </a:solidFill>
              </a:rPr>
              <a:t>Cells are the building blocks of living things.</a:t>
            </a:r>
          </a:p>
          <a:p>
            <a:pPr lvl="1" eaLnBrk="1" hangingPunct="1"/>
            <a:endParaRPr lang="en-US" smtClean="0">
              <a:solidFill>
                <a:schemeClr val="hlink"/>
              </a:solidFill>
            </a:endParaRPr>
          </a:p>
          <a:p>
            <a:pPr lvl="1" eaLnBrk="1" hangingPunct="1"/>
            <a:endParaRPr lang="en-US" sz="2400" smtClean="0">
              <a:solidFill>
                <a:schemeClr val="hlink"/>
              </a:solidFill>
            </a:endParaRPr>
          </a:p>
        </p:txBody>
      </p:sp>
      <p:sp>
        <p:nvSpPr>
          <p:cNvPr id="167117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pic>
        <p:nvPicPr>
          <p:cNvPr id="225284" name="Picture 6" descr="http://www.aurora-schools.org/userfiles/260/Classes/1214/Animal%20Fish%20cells%20mitos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447800"/>
            <a:ext cx="2895600" cy="4953000"/>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225285" name="Picture 4" descr="http://www.laney.edu/wp/Briana_McCarthy/files/2009/06/cheek-300x2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47800"/>
            <a:ext cx="2857500" cy="4953000"/>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225286" name="Picture 2" descr="http://faculty.clintoncc.suny.edu/faculty/michael.gregory/files/bio%20102/bio%20102%20lectures/animal%20cells%20and%20tissues/squamous_epithelium_frog_skin_flat_mou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47800"/>
            <a:ext cx="2743200" cy="4953000"/>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304800" y="1524000"/>
            <a:ext cx="659156"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9" name="Rectangle 8"/>
          <p:cNvSpPr/>
          <p:nvPr/>
        </p:nvSpPr>
        <p:spPr>
          <a:xfrm>
            <a:off x="3276600" y="1524000"/>
            <a:ext cx="659156"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sp>
        <p:nvSpPr>
          <p:cNvPr id="10" name="Rectangle 9"/>
          <p:cNvSpPr/>
          <p:nvPr/>
        </p:nvSpPr>
        <p:spPr>
          <a:xfrm>
            <a:off x="6172200" y="1447800"/>
            <a:ext cx="646331"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p>
        </p:txBody>
      </p:sp>
      <p:sp>
        <p:nvSpPr>
          <p:cNvPr id="11" name="Rectangle 10"/>
          <p:cNvSpPr/>
          <p:nvPr/>
        </p:nvSpPr>
        <p:spPr>
          <a:xfrm>
            <a:off x="1066800" y="1600200"/>
            <a:ext cx="1776448"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Frog</a:t>
            </a:r>
          </a:p>
        </p:txBody>
      </p:sp>
      <p:pic>
        <p:nvPicPr>
          <p:cNvPr id="225291" name="Picture 2" descr="https://encrypted-tbn2.gstatic.com/images?q=tbn:ANd9GcRqw-iV_PVBoJ9DGrqVzGAmXk-ocpS-wsTHZA8BOZWjRtAlI7v_8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800600"/>
            <a:ext cx="2276475" cy="1514475"/>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11"/>
          <p:cNvSpPr/>
          <p:nvPr/>
        </p:nvSpPr>
        <p:spPr>
          <a:xfrm>
            <a:off x="3962400" y="1600200"/>
            <a:ext cx="1595310" cy="923330"/>
          </a:xfrm>
          <a:prstGeom prst="rect">
            <a:avLst/>
          </a:prstGeom>
          <a:noFill/>
        </p:spPr>
        <p:txBody>
          <a:bodyPr wrap="none">
            <a:spAutoFit/>
          </a:bodyPr>
          <a:lstStyle/>
          <a:p>
            <a:pPr algn="ctr">
              <a:defRPr/>
            </a:pP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Fish</a:t>
            </a:r>
          </a:p>
        </p:txBody>
      </p:sp>
      <p:pic>
        <p:nvPicPr>
          <p:cNvPr id="225293" name="Picture 2" descr="https://encrypted-tbn0.gstatic.com/images?q=tbn:ANd9GcSxbR5CS20gAeU9W_HBeIAYJtHX_x4TlYaHFb9rpRKwoEPLZqtow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4800600"/>
            <a:ext cx="2276475" cy="1514475"/>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body" sz="half" idx="4294967295"/>
          </p:nvPr>
        </p:nvSpPr>
        <p:spPr>
          <a:xfrm>
            <a:off x="457200" y="228600"/>
            <a:ext cx="8153400" cy="5897563"/>
          </a:xfrm>
        </p:spPr>
        <p:txBody>
          <a:bodyPr/>
          <a:lstStyle/>
          <a:p>
            <a:pPr eaLnBrk="1" hangingPunct="1"/>
            <a:r>
              <a:rPr lang="en-US" smtClean="0">
                <a:solidFill>
                  <a:srgbClr val="99FFCC"/>
                </a:solidFill>
              </a:rPr>
              <a:t>Which are human, </a:t>
            </a:r>
            <a:r>
              <a:rPr lang="en-US" smtClean="0">
                <a:solidFill>
                  <a:srgbClr val="00B050"/>
                </a:solidFill>
              </a:rPr>
              <a:t>frog, </a:t>
            </a:r>
            <a:r>
              <a:rPr lang="en-US" smtClean="0">
                <a:solidFill>
                  <a:srgbClr val="99FFCC"/>
                </a:solidFill>
              </a:rPr>
              <a:t>and </a:t>
            </a:r>
            <a:r>
              <a:rPr lang="en-US" smtClean="0">
                <a:solidFill>
                  <a:srgbClr val="00B0F0"/>
                </a:solidFill>
              </a:rPr>
              <a:t>fish </a:t>
            </a:r>
            <a:r>
              <a:rPr lang="en-US" smtClean="0">
                <a:solidFill>
                  <a:srgbClr val="99FFCC"/>
                </a:solidFill>
              </a:rPr>
              <a:t>cells?</a:t>
            </a:r>
          </a:p>
          <a:p>
            <a:pPr lvl="1" eaLnBrk="1" hangingPunct="1"/>
            <a:r>
              <a:rPr lang="en-US" smtClean="0">
                <a:solidFill>
                  <a:srgbClr val="FF9966"/>
                </a:solidFill>
              </a:rPr>
              <a:t>Cells are the building blocks of living things.</a:t>
            </a:r>
          </a:p>
          <a:p>
            <a:pPr lvl="1" eaLnBrk="1" hangingPunct="1"/>
            <a:endParaRPr lang="en-US" smtClean="0">
              <a:solidFill>
                <a:schemeClr val="hlink"/>
              </a:solidFill>
            </a:endParaRPr>
          </a:p>
          <a:p>
            <a:pPr lvl="1" eaLnBrk="1" hangingPunct="1"/>
            <a:endParaRPr lang="en-US" sz="2400" smtClean="0">
              <a:solidFill>
                <a:schemeClr val="hlink"/>
              </a:solidFill>
            </a:endParaRPr>
          </a:p>
        </p:txBody>
      </p:sp>
      <p:sp>
        <p:nvSpPr>
          <p:cNvPr id="167117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pic>
        <p:nvPicPr>
          <p:cNvPr id="226308" name="Picture 6" descr="http://www.aurora-schools.org/userfiles/260/Classes/1214/Animal%20Fish%20cells%20mitos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447800"/>
            <a:ext cx="2895600" cy="4953000"/>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226309" name="Picture 4" descr="http://www.laney.edu/wp/Briana_McCarthy/files/2009/06/cheek-300x2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47800"/>
            <a:ext cx="2857500" cy="495300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226310" name="Picture 2" descr="http://faculty.clintoncc.suny.edu/faculty/michael.gregory/files/bio%20102/bio%20102%20lectures/animal%20cells%20and%20tissues/squamous_epithelium_frog_skin_flat_mou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47800"/>
            <a:ext cx="2743200" cy="4953000"/>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304800" y="1524000"/>
            <a:ext cx="659156"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9" name="Rectangle 8"/>
          <p:cNvSpPr/>
          <p:nvPr/>
        </p:nvSpPr>
        <p:spPr>
          <a:xfrm>
            <a:off x="3276600" y="1524000"/>
            <a:ext cx="659156"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sp>
        <p:nvSpPr>
          <p:cNvPr id="10" name="Rectangle 9"/>
          <p:cNvSpPr/>
          <p:nvPr/>
        </p:nvSpPr>
        <p:spPr>
          <a:xfrm>
            <a:off x="6172200" y="1447800"/>
            <a:ext cx="646331"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p>
        </p:txBody>
      </p:sp>
      <p:sp>
        <p:nvSpPr>
          <p:cNvPr id="11" name="Rectangle 10"/>
          <p:cNvSpPr/>
          <p:nvPr/>
        </p:nvSpPr>
        <p:spPr>
          <a:xfrm>
            <a:off x="1066800" y="1600200"/>
            <a:ext cx="1776448"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Frog</a:t>
            </a:r>
          </a:p>
        </p:txBody>
      </p:sp>
      <p:pic>
        <p:nvPicPr>
          <p:cNvPr id="226315" name="Picture 2" descr="https://encrypted-tbn2.gstatic.com/images?q=tbn:ANd9GcRqw-iV_PVBoJ9DGrqVzGAmXk-ocpS-wsTHZA8BOZWjRtAlI7v_8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800600"/>
            <a:ext cx="2276475" cy="1514475"/>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11"/>
          <p:cNvSpPr/>
          <p:nvPr/>
        </p:nvSpPr>
        <p:spPr>
          <a:xfrm>
            <a:off x="3962400" y="1600200"/>
            <a:ext cx="1595310" cy="923330"/>
          </a:xfrm>
          <a:prstGeom prst="rect">
            <a:avLst/>
          </a:prstGeom>
          <a:noFill/>
        </p:spPr>
        <p:txBody>
          <a:bodyPr wrap="none">
            <a:spAutoFit/>
          </a:bodyPr>
          <a:lstStyle/>
          <a:p>
            <a:pPr algn="ctr">
              <a:defRPr/>
            </a:pP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Fish</a:t>
            </a:r>
          </a:p>
        </p:txBody>
      </p:sp>
      <p:pic>
        <p:nvPicPr>
          <p:cNvPr id="226317" name="Picture 2" descr="https://encrypted-tbn0.gstatic.com/images?q=tbn:ANd9GcSxbR5CS20gAeU9W_HBeIAYJtHX_x4TlYaHFb9rpRKwoEPLZqtow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4800600"/>
            <a:ext cx="2276475" cy="1514475"/>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3"/>
          <p:cNvSpPr>
            <a:spLocks noGrp="1" noChangeArrowheads="1"/>
          </p:cNvSpPr>
          <p:nvPr>
            <p:ph type="body" sz="half" idx="4294967295"/>
          </p:nvPr>
        </p:nvSpPr>
        <p:spPr>
          <a:xfrm>
            <a:off x="457200" y="228600"/>
            <a:ext cx="8153400" cy="5897563"/>
          </a:xfrm>
        </p:spPr>
        <p:txBody>
          <a:bodyPr/>
          <a:lstStyle/>
          <a:p>
            <a:pPr eaLnBrk="1" hangingPunct="1"/>
            <a:r>
              <a:rPr lang="en-US" smtClean="0">
                <a:solidFill>
                  <a:srgbClr val="99FFCC"/>
                </a:solidFill>
              </a:rPr>
              <a:t>Which are </a:t>
            </a:r>
            <a:r>
              <a:rPr lang="en-US" smtClean="0">
                <a:solidFill>
                  <a:srgbClr val="FF00FF"/>
                </a:solidFill>
              </a:rPr>
              <a:t>human, </a:t>
            </a:r>
            <a:r>
              <a:rPr lang="en-US" smtClean="0">
                <a:solidFill>
                  <a:srgbClr val="00B050"/>
                </a:solidFill>
              </a:rPr>
              <a:t>frog, </a:t>
            </a:r>
            <a:r>
              <a:rPr lang="en-US" smtClean="0">
                <a:solidFill>
                  <a:srgbClr val="99FFCC"/>
                </a:solidFill>
              </a:rPr>
              <a:t>and </a:t>
            </a:r>
            <a:r>
              <a:rPr lang="en-US" smtClean="0">
                <a:solidFill>
                  <a:srgbClr val="00B0F0"/>
                </a:solidFill>
              </a:rPr>
              <a:t>fish </a:t>
            </a:r>
            <a:r>
              <a:rPr lang="en-US" smtClean="0">
                <a:solidFill>
                  <a:srgbClr val="99FFCC"/>
                </a:solidFill>
              </a:rPr>
              <a:t>cells?</a:t>
            </a:r>
          </a:p>
          <a:p>
            <a:pPr lvl="1" eaLnBrk="1" hangingPunct="1"/>
            <a:r>
              <a:rPr lang="en-US" smtClean="0">
                <a:solidFill>
                  <a:srgbClr val="FF9966"/>
                </a:solidFill>
              </a:rPr>
              <a:t>Cells are the building blocks of living things.</a:t>
            </a:r>
          </a:p>
          <a:p>
            <a:pPr lvl="1" eaLnBrk="1" hangingPunct="1"/>
            <a:endParaRPr lang="en-US" smtClean="0">
              <a:solidFill>
                <a:schemeClr val="hlink"/>
              </a:solidFill>
            </a:endParaRPr>
          </a:p>
          <a:p>
            <a:pPr lvl="1" eaLnBrk="1" hangingPunct="1"/>
            <a:endParaRPr lang="en-US" sz="2400" smtClean="0">
              <a:solidFill>
                <a:schemeClr val="hlink"/>
              </a:solidFill>
            </a:endParaRPr>
          </a:p>
        </p:txBody>
      </p:sp>
      <p:sp>
        <p:nvSpPr>
          <p:cNvPr id="167117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pic>
        <p:nvPicPr>
          <p:cNvPr id="227332" name="Picture 6" descr="http://www.aurora-schools.org/userfiles/260/Classes/1214/Animal%20Fish%20cells%20mitos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447800"/>
            <a:ext cx="2895600" cy="4953000"/>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227333" name="Picture 4" descr="http://www.laney.edu/wp/Briana_McCarthy/files/2009/06/cheek-300x2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47800"/>
            <a:ext cx="2857500" cy="4953000"/>
          </a:xfrm>
          <a:prstGeom prst="rect">
            <a:avLst/>
          </a:prstGeom>
          <a:noFill/>
          <a:ln w="57150">
            <a:solidFill>
              <a:srgbClr val="FF00FF"/>
            </a:solidFill>
            <a:miter lim="800000"/>
            <a:headEnd/>
            <a:tailEnd/>
          </a:ln>
          <a:extLst>
            <a:ext uri="{909E8E84-426E-40DD-AFC4-6F175D3DCCD1}">
              <a14:hiddenFill xmlns:a14="http://schemas.microsoft.com/office/drawing/2010/main">
                <a:solidFill>
                  <a:srgbClr val="FFFFFF"/>
                </a:solidFill>
              </a14:hiddenFill>
            </a:ext>
          </a:extLst>
        </p:spPr>
      </p:pic>
      <p:pic>
        <p:nvPicPr>
          <p:cNvPr id="227334" name="Picture 2" descr="http://faculty.clintoncc.suny.edu/faculty/michael.gregory/files/bio%20102/bio%20102%20lectures/animal%20cells%20and%20tissues/squamous_epithelium_frog_skin_flat_mou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47800"/>
            <a:ext cx="2743200" cy="4953000"/>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304800" y="1524000"/>
            <a:ext cx="659156"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9" name="Rectangle 8"/>
          <p:cNvSpPr/>
          <p:nvPr/>
        </p:nvSpPr>
        <p:spPr>
          <a:xfrm>
            <a:off x="3276600" y="1524000"/>
            <a:ext cx="659156"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sp>
        <p:nvSpPr>
          <p:cNvPr id="10" name="Rectangle 9"/>
          <p:cNvSpPr/>
          <p:nvPr/>
        </p:nvSpPr>
        <p:spPr>
          <a:xfrm>
            <a:off x="6172200" y="1447800"/>
            <a:ext cx="646331"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p>
        </p:txBody>
      </p:sp>
      <p:sp>
        <p:nvSpPr>
          <p:cNvPr id="11" name="Rectangle 10"/>
          <p:cNvSpPr/>
          <p:nvPr/>
        </p:nvSpPr>
        <p:spPr>
          <a:xfrm>
            <a:off x="1066800" y="1600200"/>
            <a:ext cx="1776448"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Frog</a:t>
            </a:r>
          </a:p>
        </p:txBody>
      </p:sp>
      <p:pic>
        <p:nvPicPr>
          <p:cNvPr id="227339" name="Picture 2" descr="https://encrypted-tbn2.gstatic.com/images?q=tbn:ANd9GcRqw-iV_PVBoJ9DGrqVzGAmXk-ocpS-wsTHZA8BOZWjRtAlI7v_8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800600"/>
            <a:ext cx="2276475" cy="1514475"/>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11"/>
          <p:cNvSpPr/>
          <p:nvPr/>
        </p:nvSpPr>
        <p:spPr>
          <a:xfrm>
            <a:off x="3962400" y="1600200"/>
            <a:ext cx="1595310" cy="923330"/>
          </a:xfrm>
          <a:prstGeom prst="rect">
            <a:avLst/>
          </a:prstGeom>
          <a:noFill/>
        </p:spPr>
        <p:txBody>
          <a:bodyPr wrap="none">
            <a:spAutoFit/>
          </a:bodyPr>
          <a:lstStyle/>
          <a:p>
            <a:pPr algn="ctr">
              <a:defRPr/>
            </a:pP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Fish</a:t>
            </a:r>
          </a:p>
        </p:txBody>
      </p:sp>
      <p:pic>
        <p:nvPicPr>
          <p:cNvPr id="227341" name="Picture 2" descr="https://encrypted-tbn0.gstatic.com/images?q=tbn:ANd9GcSxbR5CS20gAeU9W_HBeIAYJtHX_x4TlYaHFb9rpRKwoEPLZqtow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4800600"/>
            <a:ext cx="2276475" cy="1514475"/>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14" name="Rectangle 13"/>
          <p:cNvSpPr/>
          <p:nvPr/>
        </p:nvSpPr>
        <p:spPr>
          <a:xfrm>
            <a:off x="6934200" y="1524000"/>
            <a:ext cx="1843774" cy="1200329"/>
          </a:xfrm>
          <a:prstGeom prst="rect">
            <a:avLst/>
          </a:prstGeom>
          <a:noFill/>
        </p:spPr>
        <p:txBody>
          <a:bodyPr wrap="none">
            <a:spAutoFit/>
          </a:bodyPr>
          <a:lstStyle/>
          <a:p>
            <a:pPr algn="ctr">
              <a:defRPr/>
            </a:pPr>
            <a:r>
              <a:rPr lang="en-US" sz="3600" b="1" dirty="0">
                <a:ln w="17780" cmpd="sng">
                  <a:solidFill>
                    <a:sysClr val="windowText" lastClr="000000"/>
                  </a:solidFill>
                  <a:prstDash val="solid"/>
                  <a:miter lim="800000"/>
                </a:ln>
                <a:solidFill>
                  <a:srgbClr val="FF00FF"/>
                </a:solidFill>
                <a:effectLst>
                  <a:outerShdw blurRad="50800" algn="tl" rotWithShape="0">
                    <a:srgbClr val="000000"/>
                  </a:outerShdw>
                </a:effectLst>
              </a:rPr>
              <a:t>Human</a:t>
            </a:r>
          </a:p>
          <a:p>
            <a:pPr algn="ctr">
              <a:defRPr/>
            </a:pPr>
            <a:r>
              <a:rPr lang="en-US" sz="3600" b="1" dirty="0">
                <a:ln w="17780" cmpd="sng">
                  <a:solidFill>
                    <a:sysClr val="windowText" lastClr="000000"/>
                  </a:solidFill>
                  <a:prstDash val="solid"/>
                  <a:miter lim="800000"/>
                </a:ln>
                <a:solidFill>
                  <a:srgbClr val="FF00FF"/>
                </a:solidFill>
                <a:effectLst>
                  <a:outerShdw blurRad="50800" algn="tl" rotWithShape="0">
                    <a:srgbClr val="000000"/>
                  </a:outerShdw>
                </a:effectLst>
              </a:rPr>
              <a:t>Cheek </a:t>
            </a:r>
          </a:p>
        </p:txBody>
      </p:sp>
      <p:pic>
        <p:nvPicPr>
          <p:cNvPr id="227343" name="Picture 2" descr="https://encrypted-tbn2.gstatic.com/images?q=tbn:ANd9GcRXqY9b7Aj-YejxKEUUaHvHvttkPhyH3NYH8MFHPhWQtAQ0GUL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3657600"/>
            <a:ext cx="1743075" cy="2619375"/>
          </a:xfrm>
          <a:prstGeom prst="rect">
            <a:avLst/>
          </a:prstGeom>
          <a:noFill/>
          <a:ln w="28575">
            <a:solidFill>
              <a:srgbClr val="FF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3"/>
          <p:cNvSpPr>
            <a:spLocks noGrp="1" noChangeArrowheads="1"/>
          </p:cNvSpPr>
          <p:nvPr>
            <p:ph type="body" sz="half" idx="4294967295"/>
          </p:nvPr>
        </p:nvSpPr>
        <p:spPr>
          <a:xfrm>
            <a:off x="457200" y="228600"/>
            <a:ext cx="8153400" cy="5897563"/>
          </a:xfrm>
        </p:spPr>
        <p:txBody>
          <a:bodyPr/>
          <a:lstStyle/>
          <a:p>
            <a:pPr eaLnBrk="1" hangingPunct="1"/>
            <a:r>
              <a:rPr lang="en-US" smtClean="0">
                <a:solidFill>
                  <a:srgbClr val="99FFCC"/>
                </a:solidFill>
              </a:rPr>
              <a:t>Which are </a:t>
            </a:r>
            <a:r>
              <a:rPr lang="en-US" smtClean="0">
                <a:solidFill>
                  <a:srgbClr val="FF00FF"/>
                </a:solidFill>
              </a:rPr>
              <a:t>human, </a:t>
            </a:r>
            <a:r>
              <a:rPr lang="en-US" smtClean="0">
                <a:solidFill>
                  <a:srgbClr val="00B050"/>
                </a:solidFill>
              </a:rPr>
              <a:t>frog, </a:t>
            </a:r>
            <a:r>
              <a:rPr lang="en-US" smtClean="0">
                <a:solidFill>
                  <a:srgbClr val="99FFCC"/>
                </a:solidFill>
              </a:rPr>
              <a:t>and </a:t>
            </a:r>
            <a:r>
              <a:rPr lang="en-US" smtClean="0">
                <a:solidFill>
                  <a:srgbClr val="00B0F0"/>
                </a:solidFill>
              </a:rPr>
              <a:t>fish </a:t>
            </a:r>
            <a:r>
              <a:rPr lang="en-US" smtClean="0">
                <a:solidFill>
                  <a:srgbClr val="99FFCC"/>
                </a:solidFill>
              </a:rPr>
              <a:t>cells?</a:t>
            </a:r>
          </a:p>
          <a:p>
            <a:pPr lvl="1" eaLnBrk="1" hangingPunct="1"/>
            <a:r>
              <a:rPr lang="en-US" smtClean="0">
                <a:solidFill>
                  <a:srgbClr val="FF9966"/>
                </a:solidFill>
              </a:rPr>
              <a:t>Cells are the building blocks of living things.</a:t>
            </a:r>
          </a:p>
          <a:p>
            <a:pPr lvl="1" eaLnBrk="1" hangingPunct="1"/>
            <a:endParaRPr lang="en-US" smtClean="0">
              <a:solidFill>
                <a:schemeClr val="hlink"/>
              </a:solidFill>
            </a:endParaRPr>
          </a:p>
          <a:p>
            <a:pPr lvl="1" eaLnBrk="1" hangingPunct="1"/>
            <a:endParaRPr lang="en-US" sz="2400" smtClean="0">
              <a:solidFill>
                <a:schemeClr val="hlink"/>
              </a:solidFill>
            </a:endParaRPr>
          </a:p>
        </p:txBody>
      </p:sp>
      <p:sp>
        <p:nvSpPr>
          <p:cNvPr id="167117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pic>
        <p:nvPicPr>
          <p:cNvPr id="228356" name="Picture 6" descr="http://www.aurora-schools.org/userfiles/260/Classes/1214/Animal%20Fish%20cells%20mitos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447800"/>
            <a:ext cx="2895600" cy="4953000"/>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228357" name="Picture 4" descr="http://www.laney.edu/wp/Briana_McCarthy/files/2009/06/cheek-300x2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47800"/>
            <a:ext cx="2857500" cy="4953000"/>
          </a:xfrm>
          <a:prstGeom prst="rect">
            <a:avLst/>
          </a:prstGeom>
          <a:noFill/>
          <a:ln w="57150">
            <a:solidFill>
              <a:srgbClr val="FF00FF"/>
            </a:solidFill>
            <a:miter lim="800000"/>
            <a:headEnd/>
            <a:tailEnd/>
          </a:ln>
          <a:extLst>
            <a:ext uri="{909E8E84-426E-40DD-AFC4-6F175D3DCCD1}">
              <a14:hiddenFill xmlns:a14="http://schemas.microsoft.com/office/drawing/2010/main">
                <a:solidFill>
                  <a:srgbClr val="FFFFFF"/>
                </a:solidFill>
              </a14:hiddenFill>
            </a:ext>
          </a:extLst>
        </p:spPr>
      </p:pic>
      <p:pic>
        <p:nvPicPr>
          <p:cNvPr id="228358" name="Picture 2" descr="http://faculty.clintoncc.suny.edu/faculty/michael.gregory/files/bio%20102/bio%20102%20lectures/animal%20cells%20and%20tissues/squamous_epithelium_frog_skin_flat_mou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47800"/>
            <a:ext cx="2743200" cy="4953000"/>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304800" y="1524000"/>
            <a:ext cx="659156"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9" name="Rectangle 8"/>
          <p:cNvSpPr/>
          <p:nvPr/>
        </p:nvSpPr>
        <p:spPr>
          <a:xfrm>
            <a:off x="3276600" y="1524000"/>
            <a:ext cx="659156"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sp>
        <p:nvSpPr>
          <p:cNvPr id="10" name="Rectangle 9"/>
          <p:cNvSpPr/>
          <p:nvPr/>
        </p:nvSpPr>
        <p:spPr>
          <a:xfrm>
            <a:off x="6172200" y="1447800"/>
            <a:ext cx="646331"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p>
        </p:txBody>
      </p:sp>
      <p:sp>
        <p:nvSpPr>
          <p:cNvPr id="11" name="Rectangle 10"/>
          <p:cNvSpPr/>
          <p:nvPr/>
        </p:nvSpPr>
        <p:spPr>
          <a:xfrm>
            <a:off x="1066800" y="1600200"/>
            <a:ext cx="1776448"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Frog</a:t>
            </a:r>
          </a:p>
        </p:txBody>
      </p:sp>
      <p:pic>
        <p:nvPicPr>
          <p:cNvPr id="228363" name="Picture 2" descr="https://encrypted-tbn2.gstatic.com/images?q=tbn:ANd9GcRqw-iV_PVBoJ9DGrqVzGAmXk-ocpS-wsTHZA8BOZWjRtAlI7v_8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800600"/>
            <a:ext cx="2276475" cy="1514475"/>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11"/>
          <p:cNvSpPr/>
          <p:nvPr/>
        </p:nvSpPr>
        <p:spPr>
          <a:xfrm>
            <a:off x="3962400" y="1600200"/>
            <a:ext cx="1595310" cy="923330"/>
          </a:xfrm>
          <a:prstGeom prst="rect">
            <a:avLst/>
          </a:prstGeom>
          <a:noFill/>
        </p:spPr>
        <p:txBody>
          <a:bodyPr wrap="none">
            <a:spAutoFit/>
          </a:bodyPr>
          <a:lstStyle/>
          <a:p>
            <a:pPr algn="ctr">
              <a:defRPr/>
            </a:pP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Fish</a:t>
            </a:r>
          </a:p>
        </p:txBody>
      </p:sp>
      <p:pic>
        <p:nvPicPr>
          <p:cNvPr id="228365" name="Picture 2" descr="https://encrypted-tbn0.gstatic.com/images?q=tbn:ANd9GcSxbR5CS20gAeU9W_HBeIAYJtHX_x4TlYaHFb9rpRKwoEPLZqtow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4800600"/>
            <a:ext cx="2276475" cy="1514475"/>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14" name="Rectangle 13"/>
          <p:cNvSpPr/>
          <p:nvPr/>
        </p:nvSpPr>
        <p:spPr>
          <a:xfrm>
            <a:off x="6934200" y="1524000"/>
            <a:ext cx="1843774" cy="1200329"/>
          </a:xfrm>
          <a:prstGeom prst="rect">
            <a:avLst/>
          </a:prstGeom>
          <a:noFill/>
        </p:spPr>
        <p:txBody>
          <a:bodyPr wrap="none">
            <a:spAutoFit/>
          </a:bodyPr>
          <a:lstStyle/>
          <a:p>
            <a:pPr algn="ctr">
              <a:defRPr/>
            </a:pPr>
            <a:r>
              <a:rPr lang="en-US" sz="3600" b="1" dirty="0">
                <a:ln w="17780" cmpd="sng">
                  <a:solidFill>
                    <a:sysClr val="windowText" lastClr="000000"/>
                  </a:solidFill>
                  <a:prstDash val="solid"/>
                  <a:miter lim="800000"/>
                </a:ln>
                <a:solidFill>
                  <a:srgbClr val="FF00FF"/>
                </a:solidFill>
                <a:effectLst>
                  <a:outerShdw blurRad="50800" algn="tl" rotWithShape="0">
                    <a:srgbClr val="000000"/>
                  </a:outerShdw>
                </a:effectLst>
              </a:rPr>
              <a:t>Human</a:t>
            </a:r>
          </a:p>
          <a:p>
            <a:pPr algn="ctr">
              <a:defRPr/>
            </a:pPr>
            <a:r>
              <a:rPr lang="en-US" sz="3600" b="1" dirty="0">
                <a:ln w="17780" cmpd="sng">
                  <a:solidFill>
                    <a:sysClr val="windowText" lastClr="000000"/>
                  </a:solidFill>
                  <a:prstDash val="solid"/>
                  <a:miter lim="800000"/>
                </a:ln>
                <a:solidFill>
                  <a:srgbClr val="FF00FF"/>
                </a:solidFill>
                <a:effectLst>
                  <a:outerShdw blurRad="50800" algn="tl" rotWithShape="0">
                    <a:srgbClr val="000000"/>
                  </a:outerShdw>
                </a:effectLst>
              </a:rPr>
              <a:t>Cheek </a:t>
            </a:r>
          </a:p>
        </p:txBody>
      </p:sp>
      <p:pic>
        <p:nvPicPr>
          <p:cNvPr id="228367" name="Picture 2" descr="https://encrypted-tbn2.gstatic.com/images?q=tbn:ANd9GcRXqY9b7Aj-YejxKEUUaHvHvttkPhyH3NYH8MFHPhWQtAQ0GUL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3657600"/>
            <a:ext cx="1743075" cy="2619375"/>
          </a:xfrm>
          <a:prstGeom prst="rect">
            <a:avLst/>
          </a:prstGeom>
          <a:noFill/>
          <a:ln w="28575">
            <a:solidFill>
              <a:srgbClr val="FF00FF"/>
            </a:solidFill>
            <a:miter lim="800000"/>
            <a:headEnd/>
            <a:tailEnd/>
          </a:ln>
          <a:extLst>
            <a:ext uri="{909E8E84-426E-40DD-AFC4-6F175D3DCCD1}">
              <a14:hiddenFill xmlns:a14="http://schemas.microsoft.com/office/drawing/2010/main">
                <a:solidFill>
                  <a:srgbClr val="FFFFFF"/>
                </a:solidFill>
              </a14:hiddenFill>
            </a:ext>
          </a:extLst>
        </p:spPr>
      </p:pic>
      <p:sp>
        <p:nvSpPr>
          <p:cNvPr id="16" name="Rectangle 15"/>
          <p:cNvSpPr/>
          <p:nvPr/>
        </p:nvSpPr>
        <p:spPr>
          <a:xfrm>
            <a:off x="1248855" y="2667000"/>
            <a:ext cx="5934638" cy="1754326"/>
          </a:xfrm>
          <a:prstGeom prst="rect">
            <a:avLst/>
          </a:prstGeom>
          <a:noFill/>
        </p:spPr>
        <p:txBody>
          <a:bodyPr wrap="none">
            <a:spAutoFit/>
          </a:bodyPr>
          <a:lstStyle/>
          <a:p>
            <a:pPr algn="ctr">
              <a:defRPr/>
            </a:pPr>
            <a:r>
              <a:rPr lang="en-US" sz="5400" b="1" dirty="0">
                <a:ln w="17780" cmpd="sng">
                  <a:solidFill>
                    <a:sysClr val="windowText" lastClr="000000"/>
                  </a:solidFill>
                  <a:prstDash val="solid"/>
                  <a:miter lim="800000"/>
                </a:ln>
                <a:solidFill>
                  <a:srgbClr val="FF9966"/>
                </a:solidFill>
                <a:effectLst>
                  <a:outerShdw blurRad="50800" algn="tl" rotWithShape="0">
                    <a:srgbClr val="000000"/>
                  </a:outerShdw>
                </a:effectLst>
              </a:rPr>
              <a:t>Similar in size </a:t>
            </a:r>
          </a:p>
          <a:p>
            <a:pPr algn="ctr">
              <a:defRPr/>
            </a:pPr>
            <a:r>
              <a:rPr lang="en-US" sz="5400" b="1" dirty="0">
                <a:ln w="17780" cmpd="sng">
                  <a:solidFill>
                    <a:sysClr val="windowText" lastClr="000000"/>
                  </a:solidFill>
                  <a:prstDash val="solid"/>
                  <a:miter lim="800000"/>
                </a:ln>
                <a:solidFill>
                  <a:srgbClr val="FF9966"/>
                </a:solidFill>
                <a:effectLst>
                  <a:outerShdw blurRad="50800" algn="tl" rotWithShape="0">
                    <a:srgbClr val="000000"/>
                  </a:outerShdw>
                </a:effectLst>
              </a:rPr>
              <a:t>and composition</a:t>
            </a: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body" idx="1"/>
          </p:nvPr>
        </p:nvSpPr>
        <p:spPr>
          <a:xfrm>
            <a:off x="228600" y="304800"/>
            <a:ext cx="8763000" cy="5821363"/>
          </a:xfrm>
        </p:spPr>
        <p:txBody>
          <a:bodyPr/>
          <a:lstStyle/>
          <a:p>
            <a:pPr eaLnBrk="1" hangingPunct="1"/>
            <a:r>
              <a:rPr lang="en-US" smtClean="0"/>
              <a:t>The cells of a worm, or a jellyfish, or a grizzly bear are made of organelles that are similar in their composition and how they work.</a:t>
            </a:r>
          </a:p>
        </p:txBody>
      </p:sp>
      <p:pic>
        <p:nvPicPr>
          <p:cNvPr id="229379" name="Picture 5" descr="Ce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05000"/>
            <a:ext cx="8534400" cy="4533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5239"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xfrm>
            <a:off x="457200" y="228600"/>
            <a:ext cx="8077200" cy="5897563"/>
          </a:xfrm>
        </p:spPr>
        <p:txBody>
          <a:bodyPr/>
          <a:lstStyle/>
          <a:p>
            <a:r>
              <a:rPr lang="en-US" smtClean="0"/>
              <a:t>This section of the unit will cover…</a:t>
            </a:r>
          </a:p>
          <a:p>
            <a:pPr lvl="1"/>
            <a:r>
              <a:rPr lang="en-US" smtClean="0"/>
              <a:t>Age of the Earth.</a:t>
            </a:r>
          </a:p>
          <a:p>
            <a:pPr lvl="1"/>
            <a:r>
              <a:rPr lang="en-US" smtClean="0"/>
              <a:t>History associated with Evolution.</a:t>
            </a:r>
          </a:p>
          <a:p>
            <a:pPr lvl="1"/>
            <a:r>
              <a:rPr lang="en-US" smtClean="0"/>
              <a:t>Evidences of Evolution.</a:t>
            </a:r>
          </a:p>
          <a:p>
            <a:pPr lvl="1"/>
            <a:r>
              <a:rPr lang="en-US" smtClean="0"/>
              <a:t>The Four Parts to Darwin’s Theories.</a:t>
            </a:r>
          </a:p>
          <a:p>
            <a:pPr lvl="1"/>
            <a:r>
              <a:rPr lang="en-US" smtClean="0"/>
              <a:t>Natural Selection.</a:t>
            </a:r>
          </a:p>
          <a:p>
            <a:pPr lvl="1"/>
            <a:r>
              <a:rPr lang="en-US" smtClean="0"/>
              <a:t>Adaptive Radiation / Divergent Evolution.</a:t>
            </a:r>
          </a:p>
          <a:p>
            <a:pPr lvl="1"/>
            <a:r>
              <a:rPr lang="en-US" smtClean="0"/>
              <a:t>Convergent Evolution.</a:t>
            </a:r>
          </a:p>
          <a:p>
            <a:pPr lvl="1"/>
            <a:r>
              <a:rPr lang="en-US" smtClean="0"/>
              <a:t>Bird Adaptations.</a:t>
            </a:r>
          </a:p>
          <a:p>
            <a:pPr lvl="1"/>
            <a:r>
              <a:rPr lang="en-US" smtClean="0"/>
              <a:t>Variation of Organisms Photo Tour.</a:t>
            </a:r>
          </a:p>
          <a:p>
            <a:pPr lvl="1"/>
            <a:endParaRPr lang="en-US" smtClean="0"/>
          </a:p>
          <a:p>
            <a:pPr lvl="1"/>
            <a:endParaRPr lang="en-US" smtClean="0"/>
          </a:p>
          <a:p>
            <a:pPr lvl="1"/>
            <a:endParaRPr lang="en-US" smtClean="0"/>
          </a:p>
        </p:txBody>
      </p:sp>
      <p:sp>
        <p:nvSpPr>
          <p:cNvPr id="36867" name="Rectangle 4"/>
          <p:cNvSpPr>
            <a:spLocks noChangeArrowheads="1"/>
          </p:cNvSpPr>
          <p:nvPr/>
        </p:nvSpPr>
        <p:spPr bwMode="auto">
          <a:xfrm>
            <a:off x="228600" y="838200"/>
            <a:ext cx="8763000" cy="5867400"/>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3"/>
          <p:cNvSpPr>
            <a:spLocks noGrp="1" noChangeArrowheads="1"/>
          </p:cNvSpPr>
          <p:nvPr>
            <p:ph type="body" idx="4294967295"/>
          </p:nvPr>
        </p:nvSpPr>
        <p:spPr>
          <a:xfrm>
            <a:off x="457200" y="381000"/>
            <a:ext cx="8229600" cy="5745163"/>
          </a:xfrm>
        </p:spPr>
        <p:txBody>
          <a:bodyPr/>
          <a:lstStyle/>
          <a:p>
            <a:pPr eaLnBrk="1" hangingPunct="1"/>
            <a:r>
              <a:rPr lang="en-US" smtClean="0">
                <a:solidFill>
                  <a:srgbClr val="FFFF99"/>
                </a:solidFill>
              </a:rPr>
              <a:t>Cells are either prokaryotic (bacteria)</a:t>
            </a:r>
          </a:p>
        </p:txBody>
      </p:sp>
      <p:pic>
        <p:nvPicPr>
          <p:cNvPr id="230403" name="Picture 5" descr="allc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534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1045"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230405" name="Freeform 6"/>
          <p:cNvSpPr>
            <a:spLocks/>
          </p:cNvSpPr>
          <p:nvPr/>
        </p:nvSpPr>
        <p:spPr bwMode="auto">
          <a:xfrm>
            <a:off x="276225" y="2055813"/>
            <a:ext cx="4725988" cy="4481512"/>
          </a:xfrm>
          <a:custGeom>
            <a:avLst/>
            <a:gdLst>
              <a:gd name="T0" fmla="*/ 2147483647 w 2977"/>
              <a:gd name="T1" fmla="*/ 2147483647 h 2823"/>
              <a:gd name="T2" fmla="*/ 2147483647 w 2977"/>
              <a:gd name="T3" fmla="*/ 2147483647 h 2823"/>
              <a:gd name="T4" fmla="*/ 2147483647 w 2977"/>
              <a:gd name="T5" fmla="*/ 2147483647 h 2823"/>
              <a:gd name="T6" fmla="*/ 2147483647 w 2977"/>
              <a:gd name="T7" fmla="*/ 2147483647 h 2823"/>
              <a:gd name="T8" fmla="*/ 2147483647 w 2977"/>
              <a:gd name="T9" fmla="*/ 2147483647 h 2823"/>
              <a:gd name="T10" fmla="*/ 2147483647 w 2977"/>
              <a:gd name="T11" fmla="*/ 2147483647 h 2823"/>
              <a:gd name="T12" fmla="*/ 0 w 2977"/>
              <a:gd name="T13" fmla="*/ 2147483647 h 2823"/>
              <a:gd name="T14" fmla="*/ 2147483647 w 2977"/>
              <a:gd name="T15" fmla="*/ 2147483647 h 2823"/>
              <a:gd name="T16" fmla="*/ 2147483647 w 2977"/>
              <a:gd name="T17" fmla="*/ 2147483647 h 2823"/>
              <a:gd name="T18" fmla="*/ 2147483647 w 2977"/>
              <a:gd name="T19" fmla="*/ 2147483647 h 2823"/>
              <a:gd name="T20" fmla="*/ 2147483647 w 2977"/>
              <a:gd name="T21" fmla="*/ 2147483647 h 2823"/>
              <a:gd name="T22" fmla="*/ 2147483647 w 2977"/>
              <a:gd name="T23" fmla="*/ 2147483647 h 2823"/>
              <a:gd name="T24" fmla="*/ 2147483647 w 2977"/>
              <a:gd name="T25" fmla="*/ 2147483647 h 2823"/>
              <a:gd name="T26" fmla="*/ 2147483647 w 2977"/>
              <a:gd name="T27" fmla="*/ 2147483647 h 2823"/>
              <a:gd name="T28" fmla="*/ 2147483647 w 2977"/>
              <a:gd name="T29" fmla="*/ 2147483647 h 2823"/>
              <a:gd name="T30" fmla="*/ 2147483647 w 2977"/>
              <a:gd name="T31" fmla="*/ 2147483647 h 2823"/>
              <a:gd name="T32" fmla="*/ 2147483647 w 2977"/>
              <a:gd name="T33" fmla="*/ 2147483647 h 2823"/>
              <a:gd name="T34" fmla="*/ 2147483647 w 2977"/>
              <a:gd name="T35" fmla="*/ 2147483647 h 2823"/>
              <a:gd name="T36" fmla="*/ 2147483647 w 2977"/>
              <a:gd name="T37" fmla="*/ 2147483647 h 2823"/>
              <a:gd name="T38" fmla="*/ 2147483647 w 2977"/>
              <a:gd name="T39" fmla="*/ 2147483647 h 2823"/>
              <a:gd name="T40" fmla="*/ 2147483647 w 2977"/>
              <a:gd name="T41" fmla="*/ 2147483647 h 2823"/>
              <a:gd name="T42" fmla="*/ 2147483647 w 2977"/>
              <a:gd name="T43" fmla="*/ 2147483647 h 2823"/>
              <a:gd name="T44" fmla="*/ 2147483647 w 2977"/>
              <a:gd name="T45" fmla="*/ 2147483647 h 2823"/>
              <a:gd name="T46" fmla="*/ 2147483647 w 2977"/>
              <a:gd name="T47" fmla="*/ 2147483647 h 2823"/>
              <a:gd name="T48" fmla="*/ 2147483647 w 2977"/>
              <a:gd name="T49" fmla="*/ 2147483647 h 2823"/>
              <a:gd name="T50" fmla="*/ 2147483647 w 2977"/>
              <a:gd name="T51" fmla="*/ 2147483647 h 2823"/>
              <a:gd name="T52" fmla="*/ 2147483647 w 2977"/>
              <a:gd name="T53" fmla="*/ 2147483647 h 2823"/>
              <a:gd name="T54" fmla="*/ 2147483647 w 2977"/>
              <a:gd name="T55" fmla="*/ 2147483647 h 2823"/>
              <a:gd name="T56" fmla="*/ 2147483647 w 2977"/>
              <a:gd name="T57" fmla="*/ 2147483647 h 2823"/>
              <a:gd name="T58" fmla="*/ 2147483647 w 2977"/>
              <a:gd name="T59" fmla="*/ 2147483647 h 2823"/>
              <a:gd name="T60" fmla="*/ 2147483647 w 2977"/>
              <a:gd name="T61" fmla="*/ 2147483647 h 2823"/>
              <a:gd name="T62" fmla="*/ 2147483647 w 2977"/>
              <a:gd name="T63" fmla="*/ 2147483647 h 2823"/>
              <a:gd name="T64" fmla="*/ 2147483647 w 2977"/>
              <a:gd name="T65" fmla="*/ 2147483647 h 2823"/>
              <a:gd name="T66" fmla="*/ 2147483647 w 2977"/>
              <a:gd name="T67" fmla="*/ 2147483647 h 2823"/>
              <a:gd name="T68" fmla="*/ 2147483647 w 2977"/>
              <a:gd name="T69" fmla="*/ 2147483647 h 2823"/>
              <a:gd name="T70" fmla="*/ 2147483647 w 2977"/>
              <a:gd name="T71" fmla="*/ 2147483647 h 2823"/>
              <a:gd name="T72" fmla="*/ 2147483647 w 2977"/>
              <a:gd name="T73" fmla="*/ 2147483647 h 2823"/>
              <a:gd name="T74" fmla="*/ 2147483647 w 2977"/>
              <a:gd name="T75" fmla="*/ 2147483647 h 2823"/>
              <a:gd name="T76" fmla="*/ 2147483647 w 2977"/>
              <a:gd name="T77" fmla="*/ 2147483647 h 2823"/>
              <a:gd name="T78" fmla="*/ 2147483647 w 2977"/>
              <a:gd name="T79" fmla="*/ 2147483647 h 2823"/>
              <a:gd name="T80" fmla="*/ 2147483647 w 2977"/>
              <a:gd name="T81" fmla="*/ 2147483647 h 2823"/>
              <a:gd name="T82" fmla="*/ 2147483647 w 2977"/>
              <a:gd name="T83" fmla="*/ 2147483647 h 2823"/>
              <a:gd name="T84" fmla="*/ 2147483647 w 2977"/>
              <a:gd name="T85" fmla="*/ 2147483647 h 2823"/>
              <a:gd name="T86" fmla="*/ 2147483647 w 2977"/>
              <a:gd name="T87" fmla="*/ 2147483647 h 2823"/>
              <a:gd name="T88" fmla="*/ 2147483647 w 2977"/>
              <a:gd name="T89" fmla="*/ 2147483647 h 2823"/>
              <a:gd name="T90" fmla="*/ 2147483647 w 2977"/>
              <a:gd name="T91" fmla="*/ 2147483647 h 2823"/>
              <a:gd name="T92" fmla="*/ 2147483647 w 2977"/>
              <a:gd name="T93" fmla="*/ 2147483647 h 2823"/>
              <a:gd name="T94" fmla="*/ 2147483647 w 2977"/>
              <a:gd name="T95" fmla="*/ 2147483647 h 2823"/>
              <a:gd name="T96" fmla="*/ 2147483647 w 2977"/>
              <a:gd name="T97" fmla="*/ 2147483647 h 2823"/>
              <a:gd name="T98" fmla="*/ 2147483647 w 2977"/>
              <a:gd name="T99" fmla="*/ 2147483647 h 2823"/>
              <a:gd name="T100" fmla="*/ 2147483647 w 2977"/>
              <a:gd name="T101" fmla="*/ 2147483647 h 2823"/>
              <a:gd name="T102" fmla="*/ 2147483647 w 2977"/>
              <a:gd name="T103" fmla="*/ 2147483647 h 2823"/>
              <a:gd name="T104" fmla="*/ 2147483647 w 2977"/>
              <a:gd name="T105" fmla="*/ 2147483647 h 2823"/>
              <a:gd name="T106" fmla="*/ 2147483647 w 2977"/>
              <a:gd name="T107" fmla="*/ 2147483647 h 2823"/>
              <a:gd name="T108" fmla="*/ 2147483647 w 2977"/>
              <a:gd name="T109" fmla="*/ 2147483647 h 2823"/>
              <a:gd name="T110" fmla="*/ 2147483647 w 2977"/>
              <a:gd name="T111" fmla="*/ 2147483647 h 2823"/>
              <a:gd name="T112" fmla="*/ 2147483647 w 2977"/>
              <a:gd name="T113" fmla="*/ 2147483647 h 2823"/>
              <a:gd name="T114" fmla="*/ 2147483647 w 2977"/>
              <a:gd name="T115" fmla="*/ 2147483647 h 2823"/>
              <a:gd name="T116" fmla="*/ 2147483647 w 2977"/>
              <a:gd name="T117" fmla="*/ 2147483647 h 2823"/>
              <a:gd name="T118" fmla="*/ 2147483647 w 2977"/>
              <a:gd name="T119" fmla="*/ 2147483647 h 282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77"/>
              <a:gd name="T181" fmla="*/ 0 h 2823"/>
              <a:gd name="T182" fmla="*/ 2977 w 2977"/>
              <a:gd name="T183" fmla="*/ 2823 h 282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77" h="2823">
                <a:moveTo>
                  <a:pt x="640" y="58"/>
                </a:moveTo>
                <a:cubicBezTo>
                  <a:pt x="357" y="52"/>
                  <a:pt x="298" y="15"/>
                  <a:pt x="109" y="76"/>
                </a:cubicBezTo>
                <a:cubicBezTo>
                  <a:pt x="70" y="116"/>
                  <a:pt x="36" y="150"/>
                  <a:pt x="18" y="204"/>
                </a:cubicBezTo>
                <a:cubicBezTo>
                  <a:pt x="21" y="247"/>
                  <a:pt x="22" y="290"/>
                  <a:pt x="27" y="332"/>
                </a:cubicBezTo>
                <a:cubicBezTo>
                  <a:pt x="28" y="342"/>
                  <a:pt x="40" y="351"/>
                  <a:pt x="36" y="360"/>
                </a:cubicBezTo>
                <a:cubicBezTo>
                  <a:pt x="32" y="369"/>
                  <a:pt x="18" y="366"/>
                  <a:pt x="9" y="369"/>
                </a:cubicBezTo>
                <a:cubicBezTo>
                  <a:pt x="20" y="413"/>
                  <a:pt x="14" y="445"/>
                  <a:pt x="0" y="488"/>
                </a:cubicBezTo>
                <a:cubicBezTo>
                  <a:pt x="5" y="509"/>
                  <a:pt x="14" y="530"/>
                  <a:pt x="18" y="552"/>
                </a:cubicBezTo>
                <a:cubicBezTo>
                  <a:pt x="28" y="612"/>
                  <a:pt x="18" y="680"/>
                  <a:pt x="64" y="726"/>
                </a:cubicBezTo>
                <a:cubicBezTo>
                  <a:pt x="71" y="779"/>
                  <a:pt x="78" y="829"/>
                  <a:pt x="91" y="881"/>
                </a:cubicBezTo>
                <a:cubicBezTo>
                  <a:pt x="105" y="1271"/>
                  <a:pt x="114" y="1659"/>
                  <a:pt x="91" y="2051"/>
                </a:cubicBezTo>
                <a:cubicBezTo>
                  <a:pt x="96" y="2220"/>
                  <a:pt x="52" y="2370"/>
                  <a:pt x="219" y="2435"/>
                </a:cubicBezTo>
                <a:cubicBezTo>
                  <a:pt x="255" y="2473"/>
                  <a:pt x="297" y="2504"/>
                  <a:pt x="347" y="2518"/>
                </a:cubicBezTo>
                <a:cubicBezTo>
                  <a:pt x="393" y="2548"/>
                  <a:pt x="435" y="2567"/>
                  <a:pt x="484" y="2591"/>
                </a:cubicBezTo>
                <a:cubicBezTo>
                  <a:pt x="494" y="2596"/>
                  <a:pt x="502" y="2605"/>
                  <a:pt x="512" y="2609"/>
                </a:cubicBezTo>
                <a:cubicBezTo>
                  <a:pt x="530" y="2617"/>
                  <a:pt x="567" y="2627"/>
                  <a:pt x="567" y="2627"/>
                </a:cubicBezTo>
                <a:cubicBezTo>
                  <a:pt x="610" y="2657"/>
                  <a:pt x="583" y="2642"/>
                  <a:pt x="649" y="2664"/>
                </a:cubicBezTo>
                <a:cubicBezTo>
                  <a:pt x="658" y="2667"/>
                  <a:pt x="667" y="2670"/>
                  <a:pt x="676" y="2673"/>
                </a:cubicBezTo>
                <a:cubicBezTo>
                  <a:pt x="685" y="2676"/>
                  <a:pt x="704" y="2682"/>
                  <a:pt x="704" y="2682"/>
                </a:cubicBezTo>
                <a:cubicBezTo>
                  <a:pt x="842" y="2668"/>
                  <a:pt x="990" y="2646"/>
                  <a:pt x="1124" y="2691"/>
                </a:cubicBezTo>
                <a:cubicBezTo>
                  <a:pt x="1229" y="2796"/>
                  <a:pt x="1477" y="2761"/>
                  <a:pt x="1581" y="2764"/>
                </a:cubicBezTo>
                <a:cubicBezTo>
                  <a:pt x="1668" y="2794"/>
                  <a:pt x="1617" y="2781"/>
                  <a:pt x="1737" y="2792"/>
                </a:cubicBezTo>
                <a:cubicBezTo>
                  <a:pt x="1912" y="2785"/>
                  <a:pt x="2095" y="2807"/>
                  <a:pt x="2267" y="2783"/>
                </a:cubicBezTo>
                <a:cubicBezTo>
                  <a:pt x="2425" y="2794"/>
                  <a:pt x="2601" y="2823"/>
                  <a:pt x="2752" y="2774"/>
                </a:cubicBezTo>
                <a:cubicBezTo>
                  <a:pt x="2805" y="2720"/>
                  <a:pt x="2785" y="2746"/>
                  <a:pt x="2816" y="2700"/>
                </a:cubicBezTo>
                <a:cubicBezTo>
                  <a:pt x="2813" y="2673"/>
                  <a:pt x="2814" y="2645"/>
                  <a:pt x="2807" y="2618"/>
                </a:cubicBezTo>
                <a:cubicBezTo>
                  <a:pt x="2802" y="2597"/>
                  <a:pt x="2781" y="2588"/>
                  <a:pt x="2770" y="2572"/>
                </a:cubicBezTo>
                <a:cubicBezTo>
                  <a:pt x="2739" y="2525"/>
                  <a:pt x="2704" y="2481"/>
                  <a:pt x="2669" y="2435"/>
                </a:cubicBezTo>
                <a:cubicBezTo>
                  <a:pt x="2646" y="2343"/>
                  <a:pt x="2659" y="2249"/>
                  <a:pt x="2688" y="2161"/>
                </a:cubicBezTo>
                <a:cubicBezTo>
                  <a:pt x="2691" y="2140"/>
                  <a:pt x="2702" y="2118"/>
                  <a:pt x="2697" y="2097"/>
                </a:cubicBezTo>
                <a:cubicBezTo>
                  <a:pt x="2694" y="2086"/>
                  <a:pt x="2672" y="2090"/>
                  <a:pt x="2669" y="2079"/>
                </a:cubicBezTo>
                <a:cubicBezTo>
                  <a:pt x="2667" y="2074"/>
                  <a:pt x="2686" y="2024"/>
                  <a:pt x="2688" y="2015"/>
                </a:cubicBezTo>
                <a:cubicBezTo>
                  <a:pt x="2692" y="2000"/>
                  <a:pt x="2698" y="1967"/>
                  <a:pt x="2706" y="1951"/>
                </a:cubicBezTo>
                <a:cubicBezTo>
                  <a:pt x="2736" y="1889"/>
                  <a:pt x="2808" y="1858"/>
                  <a:pt x="2861" y="1823"/>
                </a:cubicBezTo>
                <a:cubicBezTo>
                  <a:pt x="2887" y="1751"/>
                  <a:pt x="2849" y="1838"/>
                  <a:pt x="2898" y="1777"/>
                </a:cubicBezTo>
                <a:cubicBezTo>
                  <a:pt x="2904" y="1770"/>
                  <a:pt x="2902" y="1758"/>
                  <a:pt x="2907" y="1750"/>
                </a:cubicBezTo>
                <a:cubicBezTo>
                  <a:pt x="2910" y="1744"/>
                  <a:pt x="2939" y="1718"/>
                  <a:pt x="2944" y="1713"/>
                </a:cubicBezTo>
                <a:cubicBezTo>
                  <a:pt x="2977" y="1615"/>
                  <a:pt x="2964" y="1537"/>
                  <a:pt x="2889" y="1484"/>
                </a:cubicBezTo>
                <a:cubicBezTo>
                  <a:pt x="2869" y="1455"/>
                  <a:pt x="2854" y="1440"/>
                  <a:pt x="2825" y="1420"/>
                </a:cubicBezTo>
                <a:cubicBezTo>
                  <a:pt x="2786" y="1362"/>
                  <a:pt x="2796" y="1304"/>
                  <a:pt x="2834" y="1247"/>
                </a:cubicBezTo>
                <a:cubicBezTo>
                  <a:pt x="2855" y="1180"/>
                  <a:pt x="2846" y="1114"/>
                  <a:pt x="2861" y="1046"/>
                </a:cubicBezTo>
                <a:cubicBezTo>
                  <a:pt x="2865" y="1027"/>
                  <a:pt x="2887" y="1016"/>
                  <a:pt x="2898" y="1000"/>
                </a:cubicBezTo>
                <a:cubicBezTo>
                  <a:pt x="2901" y="988"/>
                  <a:pt x="2904" y="975"/>
                  <a:pt x="2907" y="963"/>
                </a:cubicBezTo>
                <a:cubicBezTo>
                  <a:pt x="2910" y="948"/>
                  <a:pt x="2912" y="933"/>
                  <a:pt x="2916" y="918"/>
                </a:cubicBezTo>
                <a:cubicBezTo>
                  <a:pt x="2922" y="893"/>
                  <a:pt x="2935" y="844"/>
                  <a:pt x="2935" y="844"/>
                </a:cubicBezTo>
                <a:cubicBezTo>
                  <a:pt x="2932" y="808"/>
                  <a:pt x="2935" y="770"/>
                  <a:pt x="2925" y="735"/>
                </a:cubicBezTo>
                <a:cubicBezTo>
                  <a:pt x="2921" y="719"/>
                  <a:pt x="2858" y="659"/>
                  <a:pt x="2843" y="643"/>
                </a:cubicBezTo>
                <a:cubicBezTo>
                  <a:pt x="2826" y="591"/>
                  <a:pt x="2847" y="638"/>
                  <a:pt x="2797" y="588"/>
                </a:cubicBezTo>
                <a:cubicBezTo>
                  <a:pt x="2737" y="528"/>
                  <a:pt x="2824" y="591"/>
                  <a:pt x="2752" y="543"/>
                </a:cubicBezTo>
                <a:cubicBezTo>
                  <a:pt x="2746" y="534"/>
                  <a:pt x="2741" y="523"/>
                  <a:pt x="2733" y="515"/>
                </a:cubicBezTo>
                <a:cubicBezTo>
                  <a:pt x="2722" y="504"/>
                  <a:pt x="2706" y="500"/>
                  <a:pt x="2697" y="488"/>
                </a:cubicBezTo>
                <a:cubicBezTo>
                  <a:pt x="2691" y="480"/>
                  <a:pt x="2692" y="469"/>
                  <a:pt x="2688" y="460"/>
                </a:cubicBezTo>
                <a:cubicBezTo>
                  <a:pt x="2676" y="433"/>
                  <a:pt x="2658" y="394"/>
                  <a:pt x="2642" y="369"/>
                </a:cubicBezTo>
                <a:cubicBezTo>
                  <a:pt x="2613" y="324"/>
                  <a:pt x="2571" y="287"/>
                  <a:pt x="2532" y="250"/>
                </a:cubicBezTo>
                <a:cubicBezTo>
                  <a:pt x="2499" y="219"/>
                  <a:pt x="2452" y="213"/>
                  <a:pt x="2413" y="195"/>
                </a:cubicBezTo>
                <a:cubicBezTo>
                  <a:pt x="2353" y="168"/>
                  <a:pt x="2296" y="144"/>
                  <a:pt x="2231" y="131"/>
                </a:cubicBezTo>
                <a:cubicBezTo>
                  <a:pt x="2147" y="77"/>
                  <a:pt x="2008" y="51"/>
                  <a:pt x="1911" y="49"/>
                </a:cubicBezTo>
                <a:cubicBezTo>
                  <a:pt x="1637" y="44"/>
                  <a:pt x="1362" y="43"/>
                  <a:pt x="1088" y="40"/>
                </a:cubicBezTo>
                <a:cubicBezTo>
                  <a:pt x="962" y="0"/>
                  <a:pt x="763" y="28"/>
                  <a:pt x="658" y="31"/>
                </a:cubicBezTo>
                <a:cubicBezTo>
                  <a:pt x="614" y="46"/>
                  <a:pt x="571" y="86"/>
                  <a:pt x="521" y="86"/>
                </a:cubicBezTo>
              </a:path>
            </a:pathLst>
          </a:custGeom>
          <a:solidFill>
            <a:schemeClr val="tx1"/>
          </a:solidFill>
          <a:ln w="9525">
            <a:solidFill>
              <a:schemeClr val="tx1"/>
            </a:solidFill>
            <a:round/>
            <a:headEnd/>
            <a:tailEnd/>
          </a:ln>
        </p:spPr>
        <p:txBody>
          <a:bodyPr/>
          <a:lstStyle/>
          <a:p>
            <a:endParaRPr lang="en-US"/>
          </a:p>
        </p:txBody>
      </p:sp>
      <p:sp>
        <p:nvSpPr>
          <p:cNvPr id="230406" name="Freeform 7"/>
          <p:cNvSpPr>
            <a:spLocks/>
          </p:cNvSpPr>
          <p:nvPr/>
        </p:nvSpPr>
        <p:spPr bwMode="auto">
          <a:xfrm>
            <a:off x="4686300" y="2133600"/>
            <a:ext cx="4138613" cy="4254500"/>
          </a:xfrm>
          <a:custGeom>
            <a:avLst/>
            <a:gdLst>
              <a:gd name="T0" fmla="*/ 2147483647 w 2607"/>
              <a:gd name="T1" fmla="*/ 0 h 2680"/>
              <a:gd name="T2" fmla="*/ 2147483647 w 2607"/>
              <a:gd name="T3" fmla="*/ 2147483647 h 2680"/>
              <a:gd name="T4" fmla="*/ 2147483647 w 2607"/>
              <a:gd name="T5" fmla="*/ 2147483647 h 2680"/>
              <a:gd name="T6" fmla="*/ 2147483647 w 2607"/>
              <a:gd name="T7" fmla="*/ 2147483647 h 2680"/>
              <a:gd name="T8" fmla="*/ 2147483647 w 2607"/>
              <a:gd name="T9" fmla="*/ 2147483647 h 2680"/>
              <a:gd name="T10" fmla="*/ 2147483647 w 2607"/>
              <a:gd name="T11" fmla="*/ 2147483647 h 2680"/>
              <a:gd name="T12" fmla="*/ 2147483647 w 2607"/>
              <a:gd name="T13" fmla="*/ 2147483647 h 2680"/>
              <a:gd name="T14" fmla="*/ 2147483647 w 2607"/>
              <a:gd name="T15" fmla="*/ 2147483647 h 2680"/>
              <a:gd name="T16" fmla="*/ 2147483647 w 2607"/>
              <a:gd name="T17" fmla="*/ 2147483647 h 2680"/>
              <a:gd name="T18" fmla="*/ 2147483647 w 2607"/>
              <a:gd name="T19" fmla="*/ 2147483647 h 2680"/>
              <a:gd name="T20" fmla="*/ 2147483647 w 2607"/>
              <a:gd name="T21" fmla="*/ 2147483647 h 2680"/>
              <a:gd name="T22" fmla="*/ 2147483647 w 2607"/>
              <a:gd name="T23" fmla="*/ 2147483647 h 2680"/>
              <a:gd name="T24" fmla="*/ 2147483647 w 2607"/>
              <a:gd name="T25" fmla="*/ 2147483647 h 2680"/>
              <a:gd name="T26" fmla="*/ 2147483647 w 2607"/>
              <a:gd name="T27" fmla="*/ 2147483647 h 2680"/>
              <a:gd name="T28" fmla="*/ 2147483647 w 2607"/>
              <a:gd name="T29" fmla="*/ 2147483647 h 2680"/>
              <a:gd name="T30" fmla="*/ 2147483647 w 2607"/>
              <a:gd name="T31" fmla="*/ 2147483647 h 2680"/>
              <a:gd name="T32" fmla="*/ 2147483647 w 2607"/>
              <a:gd name="T33" fmla="*/ 2147483647 h 2680"/>
              <a:gd name="T34" fmla="*/ 2147483647 w 2607"/>
              <a:gd name="T35" fmla="*/ 2147483647 h 2680"/>
              <a:gd name="T36" fmla="*/ 2147483647 w 2607"/>
              <a:gd name="T37" fmla="*/ 2147483647 h 2680"/>
              <a:gd name="T38" fmla="*/ 2147483647 w 2607"/>
              <a:gd name="T39" fmla="*/ 2147483647 h 2680"/>
              <a:gd name="T40" fmla="*/ 2147483647 w 2607"/>
              <a:gd name="T41" fmla="*/ 2147483647 h 2680"/>
              <a:gd name="T42" fmla="*/ 2147483647 w 2607"/>
              <a:gd name="T43" fmla="*/ 2147483647 h 2680"/>
              <a:gd name="T44" fmla="*/ 2147483647 w 2607"/>
              <a:gd name="T45" fmla="*/ 2147483647 h 2680"/>
              <a:gd name="T46" fmla="*/ 2147483647 w 2607"/>
              <a:gd name="T47" fmla="*/ 2147483647 h 2680"/>
              <a:gd name="T48" fmla="*/ 2147483647 w 2607"/>
              <a:gd name="T49" fmla="*/ 2147483647 h 2680"/>
              <a:gd name="T50" fmla="*/ 2147483647 w 2607"/>
              <a:gd name="T51" fmla="*/ 2147483647 h 2680"/>
              <a:gd name="T52" fmla="*/ 2147483647 w 2607"/>
              <a:gd name="T53" fmla="*/ 2147483647 h 2680"/>
              <a:gd name="T54" fmla="*/ 2147483647 w 2607"/>
              <a:gd name="T55" fmla="*/ 2147483647 h 2680"/>
              <a:gd name="T56" fmla="*/ 2147483647 w 2607"/>
              <a:gd name="T57" fmla="*/ 2147483647 h 2680"/>
              <a:gd name="T58" fmla="*/ 2147483647 w 2607"/>
              <a:gd name="T59" fmla="*/ 2147483647 h 2680"/>
              <a:gd name="T60" fmla="*/ 2147483647 w 2607"/>
              <a:gd name="T61" fmla="*/ 2147483647 h 2680"/>
              <a:gd name="T62" fmla="*/ 2147483647 w 2607"/>
              <a:gd name="T63" fmla="*/ 2147483647 h 2680"/>
              <a:gd name="T64" fmla="*/ 2147483647 w 2607"/>
              <a:gd name="T65" fmla="*/ 2147483647 h 2680"/>
              <a:gd name="T66" fmla="*/ 2147483647 w 2607"/>
              <a:gd name="T67" fmla="*/ 2147483647 h 2680"/>
              <a:gd name="T68" fmla="*/ 2147483647 w 2607"/>
              <a:gd name="T69" fmla="*/ 2147483647 h 2680"/>
              <a:gd name="T70" fmla="*/ 2147483647 w 2607"/>
              <a:gd name="T71" fmla="*/ 2147483647 h 2680"/>
              <a:gd name="T72" fmla="*/ 2147483647 w 2607"/>
              <a:gd name="T73" fmla="*/ 2147483647 h 2680"/>
              <a:gd name="T74" fmla="*/ 2147483647 w 2607"/>
              <a:gd name="T75" fmla="*/ 2147483647 h 2680"/>
              <a:gd name="T76" fmla="*/ 2147483647 w 2607"/>
              <a:gd name="T77" fmla="*/ 0 h 26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07"/>
              <a:gd name="T118" fmla="*/ 0 h 2680"/>
              <a:gd name="T119" fmla="*/ 2607 w 2607"/>
              <a:gd name="T120" fmla="*/ 2680 h 268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07" h="2680">
                <a:moveTo>
                  <a:pt x="659" y="0"/>
                </a:moveTo>
                <a:cubicBezTo>
                  <a:pt x="610" y="3"/>
                  <a:pt x="561" y="2"/>
                  <a:pt x="513" y="9"/>
                </a:cubicBezTo>
                <a:cubicBezTo>
                  <a:pt x="500" y="11"/>
                  <a:pt x="490" y="24"/>
                  <a:pt x="477" y="27"/>
                </a:cubicBezTo>
                <a:cubicBezTo>
                  <a:pt x="450" y="33"/>
                  <a:pt x="422" y="34"/>
                  <a:pt x="394" y="37"/>
                </a:cubicBezTo>
                <a:cubicBezTo>
                  <a:pt x="320" y="61"/>
                  <a:pt x="320" y="74"/>
                  <a:pt x="275" y="137"/>
                </a:cubicBezTo>
                <a:cubicBezTo>
                  <a:pt x="263" y="173"/>
                  <a:pt x="260" y="212"/>
                  <a:pt x="248" y="247"/>
                </a:cubicBezTo>
                <a:cubicBezTo>
                  <a:pt x="224" y="319"/>
                  <a:pt x="191" y="404"/>
                  <a:pt x="147" y="466"/>
                </a:cubicBezTo>
                <a:cubicBezTo>
                  <a:pt x="127" y="526"/>
                  <a:pt x="103" y="584"/>
                  <a:pt x="74" y="640"/>
                </a:cubicBezTo>
                <a:cubicBezTo>
                  <a:pt x="32" y="811"/>
                  <a:pt x="17" y="986"/>
                  <a:pt x="1" y="1161"/>
                </a:cubicBezTo>
                <a:cubicBezTo>
                  <a:pt x="21" y="1758"/>
                  <a:pt x="1" y="1031"/>
                  <a:pt x="1" y="1993"/>
                </a:cubicBezTo>
                <a:cubicBezTo>
                  <a:pt x="1" y="2041"/>
                  <a:pt x="0" y="2340"/>
                  <a:pt x="65" y="2395"/>
                </a:cubicBezTo>
                <a:cubicBezTo>
                  <a:pt x="84" y="2411"/>
                  <a:pt x="108" y="2418"/>
                  <a:pt x="129" y="2432"/>
                </a:cubicBezTo>
                <a:cubicBezTo>
                  <a:pt x="170" y="2493"/>
                  <a:pt x="272" y="2514"/>
                  <a:pt x="339" y="2533"/>
                </a:cubicBezTo>
                <a:cubicBezTo>
                  <a:pt x="381" y="2545"/>
                  <a:pt x="409" y="2565"/>
                  <a:pt x="449" y="2578"/>
                </a:cubicBezTo>
                <a:cubicBezTo>
                  <a:pt x="458" y="2584"/>
                  <a:pt x="467" y="2592"/>
                  <a:pt x="477" y="2597"/>
                </a:cubicBezTo>
                <a:cubicBezTo>
                  <a:pt x="494" y="2605"/>
                  <a:pt x="531" y="2615"/>
                  <a:pt x="531" y="2615"/>
                </a:cubicBezTo>
                <a:cubicBezTo>
                  <a:pt x="587" y="2670"/>
                  <a:pt x="608" y="2660"/>
                  <a:pt x="687" y="2670"/>
                </a:cubicBezTo>
                <a:cubicBezTo>
                  <a:pt x="1389" y="2666"/>
                  <a:pt x="1877" y="2680"/>
                  <a:pt x="2497" y="2633"/>
                </a:cubicBezTo>
                <a:cubicBezTo>
                  <a:pt x="2553" y="2619"/>
                  <a:pt x="2532" y="2614"/>
                  <a:pt x="2561" y="2569"/>
                </a:cubicBezTo>
                <a:cubicBezTo>
                  <a:pt x="2540" y="2506"/>
                  <a:pt x="2562" y="2433"/>
                  <a:pt x="2570" y="2368"/>
                </a:cubicBezTo>
                <a:cubicBezTo>
                  <a:pt x="2513" y="2197"/>
                  <a:pt x="2547" y="2060"/>
                  <a:pt x="2543" y="1847"/>
                </a:cubicBezTo>
                <a:cubicBezTo>
                  <a:pt x="2554" y="1632"/>
                  <a:pt x="2543" y="1720"/>
                  <a:pt x="2579" y="1609"/>
                </a:cubicBezTo>
                <a:cubicBezTo>
                  <a:pt x="2555" y="1538"/>
                  <a:pt x="2579" y="1627"/>
                  <a:pt x="2579" y="1554"/>
                </a:cubicBezTo>
                <a:cubicBezTo>
                  <a:pt x="2579" y="1508"/>
                  <a:pt x="2573" y="1463"/>
                  <a:pt x="2570" y="1417"/>
                </a:cubicBezTo>
                <a:cubicBezTo>
                  <a:pt x="2593" y="1352"/>
                  <a:pt x="2578" y="1378"/>
                  <a:pt x="2607" y="1335"/>
                </a:cubicBezTo>
                <a:cubicBezTo>
                  <a:pt x="2597" y="1228"/>
                  <a:pt x="2571" y="1136"/>
                  <a:pt x="2543" y="1033"/>
                </a:cubicBezTo>
                <a:cubicBezTo>
                  <a:pt x="2527" y="973"/>
                  <a:pt x="2520" y="898"/>
                  <a:pt x="2497" y="841"/>
                </a:cubicBezTo>
                <a:cubicBezTo>
                  <a:pt x="2492" y="829"/>
                  <a:pt x="2477" y="824"/>
                  <a:pt x="2470" y="814"/>
                </a:cubicBezTo>
                <a:cubicBezTo>
                  <a:pt x="2456" y="794"/>
                  <a:pt x="2444" y="772"/>
                  <a:pt x="2433" y="750"/>
                </a:cubicBezTo>
                <a:cubicBezTo>
                  <a:pt x="2410" y="704"/>
                  <a:pt x="2397" y="656"/>
                  <a:pt x="2369" y="613"/>
                </a:cubicBezTo>
                <a:cubicBezTo>
                  <a:pt x="2356" y="559"/>
                  <a:pt x="2356" y="500"/>
                  <a:pt x="2333" y="448"/>
                </a:cubicBezTo>
                <a:cubicBezTo>
                  <a:pt x="2317" y="412"/>
                  <a:pt x="2293" y="383"/>
                  <a:pt x="2278" y="347"/>
                </a:cubicBezTo>
                <a:cubicBezTo>
                  <a:pt x="2257" y="296"/>
                  <a:pt x="2235" y="250"/>
                  <a:pt x="2195" y="210"/>
                </a:cubicBezTo>
                <a:cubicBezTo>
                  <a:pt x="2175" y="112"/>
                  <a:pt x="2205" y="204"/>
                  <a:pt x="2159" y="146"/>
                </a:cubicBezTo>
                <a:cubicBezTo>
                  <a:pt x="2153" y="139"/>
                  <a:pt x="2155" y="127"/>
                  <a:pt x="2150" y="119"/>
                </a:cubicBezTo>
                <a:cubicBezTo>
                  <a:pt x="2143" y="107"/>
                  <a:pt x="2113" y="89"/>
                  <a:pt x="2104" y="82"/>
                </a:cubicBezTo>
                <a:cubicBezTo>
                  <a:pt x="2096" y="65"/>
                  <a:pt x="2063" y="19"/>
                  <a:pt x="2040" y="18"/>
                </a:cubicBezTo>
                <a:cubicBezTo>
                  <a:pt x="1656" y="9"/>
                  <a:pt x="1272" y="12"/>
                  <a:pt x="888" y="9"/>
                </a:cubicBezTo>
                <a:cubicBezTo>
                  <a:pt x="586" y="0"/>
                  <a:pt x="693" y="0"/>
                  <a:pt x="568" y="0"/>
                </a:cubicBezTo>
              </a:path>
            </a:pathLst>
          </a:custGeom>
          <a:solidFill>
            <a:schemeClr val="tx1"/>
          </a:solid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3"/>
          <p:cNvSpPr>
            <a:spLocks noGrp="1" noChangeArrowheads="1"/>
          </p:cNvSpPr>
          <p:nvPr>
            <p:ph type="body" idx="4294967295"/>
          </p:nvPr>
        </p:nvSpPr>
        <p:spPr>
          <a:xfrm>
            <a:off x="457200" y="381000"/>
            <a:ext cx="8229600" cy="5745163"/>
          </a:xfrm>
        </p:spPr>
        <p:txBody>
          <a:bodyPr/>
          <a:lstStyle/>
          <a:p>
            <a:pPr eaLnBrk="1" hangingPunct="1"/>
            <a:r>
              <a:rPr lang="en-US" smtClean="0">
                <a:solidFill>
                  <a:srgbClr val="FFFF99"/>
                </a:solidFill>
              </a:rPr>
              <a:t>Cells are either prokaryotic (bacteria)</a:t>
            </a:r>
          </a:p>
        </p:txBody>
      </p:sp>
      <p:pic>
        <p:nvPicPr>
          <p:cNvPr id="231427" name="Picture 5" descr="allc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534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797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231429" name="Freeform 7"/>
          <p:cNvSpPr>
            <a:spLocks/>
          </p:cNvSpPr>
          <p:nvPr/>
        </p:nvSpPr>
        <p:spPr bwMode="auto">
          <a:xfrm>
            <a:off x="4686300" y="2133600"/>
            <a:ext cx="4138613" cy="4254500"/>
          </a:xfrm>
          <a:custGeom>
            <a:avLst/>
            <a:gdLst>
              <a:gd name="T0" fmla="*/ 2147483647 w 2607"/>
              <a:gd name="T1" fmla="*/ 0 h 2680"/>
              <a:gd name="T2" fmla="*/ 2147483647 w 2607"/>
              <a:gd name="T3" fmla="*/ 2147483647 h 2680"/>
              <a:gd name="T4" fmla="*/ 2147483647 w 2607"/>
              <a:gd name="T5" fmla="*/ 2147483647 h 2680"/>
              <a:gd name="T6" fmla="*/ 2147483647 w 2607"/>
              <a:gd name="T7" fmla="*/ 2147483647 h 2680"/>
              <a:gd name="T8" fmla="*/ 2147483647 w 2607"/>
              <a:gd name="T9" fmla="*/ 2147483647 h 2680"/>
              <a:gd name="T10" fmla="*/ 2147483647 w 2607"/>
              <a:gd name="T11" fmla="*/ 2147483647 h 2680"/>
              <a:gd name="T12" fmla="*/ 2147483647 w 2607"/>
              <a:gd name="T13" fmla="*/ 2147483647 h 2680"/>
              <a:gd name="T14" fmla="*/ 2147483647 w 2607"/>
              <a:gd name="T15" fmla="*/ 2147483647 h 2680"/>
              <a:gd name="T16" fmla="*/ 2147483647 w 2607"/>
              <a:gd name="T17" fmla="*/ 2147483647 h 2680"/>
              <a:gd name="T18" fmla="*/ 2147483647 w 2607"/>
              <a:gd name="T19" fmla="*/ 2147483647 h 2680"/>
              <a:gd name="T20" fmla="*/ 2147483647 w 2607"/>
              <a:gd name="T21" fmla="*/ 2147483647 h 2680"/>
              <a:gd name="T22" fmla="*/ 2147483647 w 2607"/>
              <a:gd name="T23" fmla="*/ 2147483647 h 2680"/>
              <a:gd name="T24" fmla="*/ 2147483647 w 2607"/>
              <a:gd name="T25" fmla="*/ 2147483647 h 2680"/>
              <a:gd name="T26" fmla="*/ 2147483647 w 2607"/>
              <a:gd name="T27" fmla="*/ 2147483647 h 2680"/>
              <a:gd name="T28" fmla="*/ 2147483647 w 2607"/>
              <a:gd name="T29" fmla="*/ 2147483647 h 2680"/>
              <a:gd name="T30" fmla="*/ 2147483647 w 2607"/>
              <a:gd name="T31" fmla="*/ 2147483647 h 2680"/>
              <a:gd name="T32" fmla="*/ 2147483647 w 2607"/>
              <a:gd name="T33" fmla="*/ 2147483647 h 2680"/>
              <a:gd name="T34" fmla="*/ 2147483647 w 2607"/>
              <a:gd name="T35" fmla="*/ 2147483647 h 2680"/>
              <a:gd name="T36" fmla="*/ 2147483647 w 2607"/>
              <a:gd name="T37" fmla="*/ 2147483647 h 2680"/>
              <a:gd name="T38" fmla="*/ 2147483647 w 2607"/>
              <a:gd name="T39" fmla="*/ 2147483647 h 2680"/>
              <a:gd name="T40" fmla="*/ 2147483647 w 2607"/>
              <a:gd name="T41" fmla="*/ 2147483647 h 2680"/>
              <a:gd name="T42" fmla="*/ 2147483647 w 2607"/>
              <a:gd name="T43" fmla="*/ 2147483647 h 2680"/>
              <a:gd name="T44" fmla="*/ 2147483647 w 2607"/>
              <a:gd name="T45" fmla="*/ 2147483647 h 2680"/>
              <a:gd name="T46" fmla="*/ 2147483647 w 2607"/>
              <a:gd name="T47" fmla="*/ 2147483647 h 2680"/>
              <a:gd name="T48" fmla="*/ 2147483647 w 2607"/>
              <a:gd name="T49" fmla="*/ 2147483647 h 2680"/>
              <a:gd name="T50" fmla="*/ 2147483647 w 2607"/>
              <a:gd name="T51" fmla="*/ 2147483647 h 2680"/>
              <a:gd name="T52" fmla="*/ 2147483647 w 2607"/>
              <a:gd name="T53" fmla="*/ 2147483647 h 2680"/>
              <a:gd name="T54" fmla="*/ 2147483647 w 2607"/>
              <a:gd name="T55" fmla="*/ 2147483647 h 2680"/>
              <a:gd name="T56" fmla="*/ 2147483647 w 2607"/>
              <a:gd name="T57" fmla="*/ 2147483647 h 2680"/>
              <a:gd name="T58" fmla="*/ 2147483647 w 2607"/>
              <a:gd name="T59" fmla="*/ 2147483647 h 2680"/>
              <a:gd name="T60" fmla="*/ 2147483647 w 2607"/>
              <a:gd name="T61" fmla="*/ 2147483647 h 2680"/>
              <a:gd name="T62" fmla="*/ 2147483647 w 2607"/>
              <a:gd name="T63" fmla="*/ 2147483647 h 2680"/>
              <a:gd name="T64" fmla="*/ 2147483647 w 2607"/>
              <a:gd name="T65" fmla="*/ 2147483647 h 2680"/>
              <a:gd name="T66" fmla="*/ 2147483647 w 2607"/>
              <a:gd name="T67" fmla="*/ 2147483647 h 2680"/>
              <a:gd name="T68" fmla="*/ 2147483647 w 2607"/>
              <a:gd name="T69" fmla="*/ 2147483647 h 2680"/>
              <a:gd name="T70" fmla="*/ 2147483647 w 2607"/>
              <a:gd name="T71" fmla="*/ 2147483647 h 2680"/>
              <a:gd name="T72" fmla="*/ 2147483647 w 2607"/>
              <a:gd name="T73" fmla="*/ 2147483647 h 2680"/>
              <a:gd name="T74" fmla="*/ 2147483647 w 2607"/>
              <a:gd name="T75" fmla="*/ 2147483647 h 2680"/>
              <a:gd name="T76" fmla="*/ 2147483647 w 2607"/>
              <a:gd name="T77" fmla="*/ 0 h 26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07"/>
              <a:gd name="T118" fmla="*/ 0 h 2680"/>
              <a:gd name="T119" fmla="*/ 2607 w 2607"/>
              <a:gd name="T120" fmla="*/ 2680 h 268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07" h="2680">
                <a:moveTo>
                  <a:pt x="659" y="0"/>
                </a:moveTo>
                <a:cubicBezTo>
                  <a:pt x="610" y="3"/>
                  <a:pt x="561" y="2"/>
                  <a:pt x="513" y="9"/>
                </a:cubicBezTo>
                <a:cubicBezTo>
                  <a:pt x="500" y="11"/>
                  <a:pt x="490" y="24"/>
                  <a:pt x="477" y="27"/>
                </a:cubicBezTo>
                <a:cubicBezTo>
                  <a:pt x="450" y="33"/>
                  <a:pt x="422" y="34"/>
                  <a:pt x="394" y="37"/>
                </a:cubicBezTo>
                <a:cubicBezTo>
                  <a:pt x="320" y="61"/>
                  <a:pt x="320" y="74"/>
                  <a:pt x="275" y="137"/>
                </a:cubicBezTo>
                <a:cubicBezTo>
                  <a:pt x="263" y="173"/>
                  <a:pt x="260" y="212"/>
                  <a:pt x="248" y="247"/>
                </a:cubicBezTo>
                <a:cubicBezTo>
                  <a:pt x="224" y="319"/>
                  <a:pt x="191" y="404"/>
                  <a:pt x="147" y="466"/>
                </a:cubicBezTo>
                <a:cubicBezTo>
                  <a:pt x="127" y="526"/>
                  <a:pt x="103" y="584"/>
                  <a:pt x="74" y="640"/>
                </a:cubicBezTo>
                <a:cubicBezTo>
                  <a:pt x="32" y="811"/>
                  <a:pt x="17" y="986"/>
                  <a:pt x="1" y="1161"/>
                </a:cubicBezTo>
                <a:cubicBezTo>
                  <a:pt x="21" y="1758"/>
                  <a:pt x="1" y="1031"/>
                  <a:pt x="1" y="1993"/>
                </a:cubicBezTo>
                <a:cubicBezTo>
                  <a:pt x="1" y="2041"/>
                  <a:pt x="0" y="2340"/>
                  <a:pt x="65" y="2395"/>
                </a:cubicBezTo>
                <a:cubicBezTo>
                  <a:pt x="84" y="2411"/>
                  <a:pt x="108" y="2418"/>
                  <a:pt x="129" y="2432"/>
                </a:cubicBezTo>
                <a:cubicBezTo>
                  <a:pt x="170" y="2493"/>
                  <a:pt x="272" y="2514"/>
                  <a:pt x="339" y="2533"/>
                </a:cubicBezTo>
                <a:cubicBezTo>
                  <a:pt x="381" y="2545"/>
                  <a:pt x="409" y="2565"/>
                  <a:pt x="449" y="2578"/>
                </a:cubicBezTo>
                <a:cubicBezTo>
                  <a:pt x="458" y="2584"/>
                  <a:pt x="467" y="2592"/>
                  <a:pt x="477" y="2597"/>
                </a:cubicBezTo>
                <a:cubicBezTo>
                  <a:pt x="494" y="2605"/>
                  <a:pt x="531" y="2615"/>
                  <a:pt x="531" y="2615"/>
                </a:cubicBezTo>
                <a:cubicBezTo>
                  <a:pt x="587" y="2670"/>
                  <a:pt x="608" y="2660"/>
                  <a:pt x="687" y="2670"/>
                </a:cubicBezTo>
                <a:cubicBezTo>
                  <a:pt x="1389" y="2666"/>
                  <a:pt x="1877" y="2680"/>
                  <a:pt x="2497" y="2633"/>
                </a:cubicBezTo>
                <a:cubicBezTo>
                  <a:pt x="2553" y="2619"/>
                  <a:pt x="2532" y="2614"/>
                  <a:pt x="2561" y="2569"/>
                </a:cubicBezTo>
                <a:cubicBezTo>
                  <a:pt x="2540" y="2506"/>
                  <a:pt x="2562" y="2433"/>
                  <a:pt x="2570" y="2368"/>
                </a:cubicBezTo>
                <a:cubicBezTo>
                  <a:pt x="2513" y="2197"/>
                  <a:pt x="2547" y="2060"/>
                  <a:pt x="2543" y="1847"/>
                </a:cubicBezTo>
                <a:cubicBezTo>
                  <a:pt x="2554" y="1632"/>
                  <a:pt x="2543" y="1720"/>
                  <a:pt x="2579" y="1609"/>
                </a:cubicBezTo>
                <a:cubicBezTo>
                  <a:pt x="2555" y="1538"/>
                  <a:pt x="2579" y="1627"/>
                  <a:pt x="2579" y="1554"/>
                </a:cubicBezTo>
                <a:cubicBezTo>
                  <a:pt x="2579" y="1508"/>
                  <a:pt x="2573" y="1463"/>
                  <a:pt x="2570" y="1417"/>
                </a:cubicBezTo>
                <a:cubicBezTo>
                  <a:pt x="2593" y="1352"/>
                  <a:pt x="2578" y="1378"/>
                  <a:pt x="2607" y="1335"/>
                </a:cubicBezTo>
                <a:cubicBezTo>
                  <a:pt x="2597" y="1228"/>
                  <a:pt x="2571" y="1136"/>
                  <a:pt x="2543" y="1033"/>
                </a:cubicBezTo>
                <a:cubicBezTo>
                  <a:pt x="2527" y="973"/>
                  <a:pt x="2520" y="898"/>
                  <a:pt x="2497" y="841"/>
                </a:cubicBezTo>
                <a:cubicBezTo>
                  <a:pt x="2492" y="829"/>
                  <a:pt x="2477" y="824"/>
                  <a:pt x="2470" y="814"/>
                </a:cubicBezTo>
                <a:cubicBezTo>
                  <a:pt x="2456" y="794"/>
                  <a:pt x="2444" y="772"/>
                  <a:pt x="2433" y="750"/>
                </a:cubicBezTo>
                <a:cubicBezTo>
                  <a:pt x="2410" y="704"/>
                  <a:pt x="2397" y="656"/>
                  <a:pt x="2369" y="613"/>
                </a:cubicBezTo>
                <a:cubicBezTo>
                  <a:pt x="2356" y="559"/>
                  <a:pt x="2356" y="500"/>
                  <a:pt x="2333" y="448"/>
                </a:cubicBezTo>
                <a:cubicBezTo>
                  <a:pt x="2317" y="412"/>
                  <a:pt x="2293" y="383"/>
                  <a:pt x="2278" y="347"/>
                </a:cubicBezTo>
                <a:cubicBezTo>
                  <a:pt x="2257" y="296"/>
                  <a:pt x="2235" y="250"/>
                  <a:pt x="2195" y="210"/>
                </a:cubicBezTo>
                <a:cubicBezTo>
                  <a:pt x="2175" y="112"/>
                  <a:pt x="2205" y="204"/>
                  <a:pt x="2159" y="146"/>
                </a:cubicBezTo>
                <a:cubicBezTo>
                  <a:pt x="2153" y="139"/>
                  <a:pt x="2155" y="127"/>
                  <a:pt x="2150" y="119"/>
                </a:cubicBezTo>
                <a:cubicBezTo>
                  <a:pt x="2143" y="107"/>
                  <a:pt x="2113" y="89"/>
                  <a:pt x="2104" y="82"/>
                </a:cubicBezTo>
                <a:cubicBezTo>
                  <a:pt x="2096" y="65"/>
                  <a:pt x="2063" y="19"/>
                  <a:pt x="2040" y="18"/>
                </a:cubicBezTo>
                <a:cubicBezTo>
                  <a:pt x="1656" y="9"/>
                  <a:pt x="1272" y="12"/>
                  <a:pt x="888" y="9"/>
                </a:cubicBezTo>
                <a:cubicBezTo>
                  <a:pt x="586" y="0"/>
                  <a:pt x="693" y="0"/>
                  <a:pt x="568" y="0"/>
                </a:cubicBezTo>
              </a:path>
            </a:pathLst>
          </a:custGeom>
          <a:solidFill>
            <a:schemeClr val="tx1"/>
          </a:solid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3"/>
          <p:cNvSpPr>
            <a:spLocks noGrp="1" noChangeArrowheads="1"/>
          </p:cNvSpPr>
          <p:nvPr>
            <p:ph type="body" idx="4294967295"/>
          </p:nvPr>
        </p:nvSpPr>
        <p:spPr>
          <a:xfrm>
            <a:off x="457200" y="381000"/>
            <a:ext cx="8229600" cy="5745163"/>
          </a:xfrm>
        </p:spPr>
        <p:txBody>
          <a:bodyPr/>
          <a:lstStyle/>
          <a:p>
            <a:pPr eaLnBrk="1" hangingPunct="1"/>
            <a:r>
              <a:rPr lang="en-US" smtClean="0">
                <a:solidFill>
                  <a:srgbClr val="FFFF99"/>
                </a:solidFill>
              </a:rPr>
              <a:t>Cells are either prokaryotic (bacteria)</a:t>
            </a:r>
            <a:r>
              <a:rPr lang="en-US" smtClean="0"/>
              <a:t> </a:t>
            </a:r>
            <a:r>
              <a:rPr lang="en-US" smtClean="0">
                <a:solidFill>
                  <a:srgbClr val="9966FF"/>
                </a:solidFill>
              </a:rPr>
              <a:t>or eukaryotic (cells with a nucleus).</a:t>
            </a:r>
          </a:p>
        </p:txBody>
      </p:sp>
      <p:pic>
        <p:nvPicPr>
          <p:cNvPr id="232451" name="Picture 5" descr="allc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534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0021"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232453" name="Freeform 7"/>
          <p:cNvSpPr>
            <a:spLocks/>
          </p:cNvSpPr>
          <p:nvPr/>
        </p:nvSpPr>
        <p:spPr bwMode="auto">
          <a:xfrm>
            <a:off x="4686300" y="2133600"/>
            <a:ext cx="4138613" cy="4254500"/>
          </a:xfrm>
          <a:custGeom>
            <a:avLst/>
            <a:gdLst>
              <a:gd name="T0" fmla="*/ 2147483647 w 2607"/>
              <a:gd name="T1" fmla="*/ 0 h 2680"/>
              <a:gd name="T2" fmla="*/ 2147483647 w 2607"/>
              <a:gd name="T3" fmla="*/ 2147483647 h 2680"/>
              <a:gd name="T4" fmla="*/ 2147483647 w 2607"/>
              <a:gd name="T5" fmla="*/ 2147483647 h 2680"/>
              <a:gd name="T6" fmla="*/ 2147483647 w 2607"/>
              <a:gd name="T7" fmla="*/ 2147483647 h 2680"/>
              <a:gd name="T8" fmla="*/ 2147483647 w 2607"/>
              <a:gd name="T9" fmla="*/ 2147483647 h 2680"/>
              <a:gd name="T10" fmla="*/ 2147483647 w 2607"/>
              <a:gd name="T11" fmla="*/ 2147483647 h 2680"/>
              <a:gd name="T12" fmla="*/ 2147483647 w 2607"/>
              <a:gd name="T13" fmla="*/ 2147483647 h 2680"/>
              <a:gd name="T14" fmla="*/ 2147483647 w 2607"/>
              <a:gd name="T15" fmla="*/ 2147483647 h 2680"/>
              <a:gd name="T16" fmla="*/ 2147483647 w 2607"/>
              <a:gd name="T17" fmla="*/ 2147483647 h 2680"/>
              <a:gd name="T18" fmla="*/ 2147483647 w 2607"/>
              <a:gd name="T19" fmla="*/ 2147483647 h 2680"/>
              <a:gd name="T20" fmla="*/ 2147483647 w 2607"/>
              <a:gd name="T21" fmla="*/ 2147483647 h 2680"/>
              <a:gd name="T22" fmla="*/ 2147483647 w 2607"/>
              <a:gd name="T23" fmla="*/ 2147483647 h 2680"/>
              <a:gd name="T24" fmla="*/ 2147483647 w 2607"/>
              <a:gd name="T25" fmla="*/ 2147483647 h 2680"/>
              <a:gd name="T26" fmla="*/ 2147483647 w 2607"/>
              <a:gd name="T27" fmla="*/ 2147483647 h 2680"/>
              <a:gd name="T28" fmla="*/ 2147483647 w 2607"/>
              <a:gd name="T29" fmla="*/ 2147483647 h 2680"/>
              <a:gd name="T30" fmla="*/ 2147483647 w 2607"/>
              <a:gd name="T31" fmla="*/ 2147483647 h 2680"/>
              <a:gd name="T32" fmla="*/ 2147483647 w 2607"/>
              <a:gd name="T33" fmla="*/ 2147483647 h 2680"/>
              <a:gd name="T34" fmla="*/ 2147483647 w 2607"/>
              <a:gd name="T35" fmla="*/ 2147483647 h 2680"/>
              <a:gd name="T36" fmla="*/ 2147483647 w 2607"/>
              <a:gd name="T37" fmla="*/ 2147483647 h 2680"/>
              <a:gd name="T38" fmla="*/ 2147483647 w 2607"/>
              <a:gd name="T39" fmla="*/ 2147483647 h 2680"/>
              <a:gd name="T40" fmla="*/ 2147483647 w 2607"/>
              <a:gd name="T41" fmla="*/ 2147483647 h 2680"/>
              <a:gd name="T42" fmla="*/ 2147483647 w 2607"/>
              <a:gd name="T43" fmla="*/ 2147483647 h 2680"/>
              <a:gd name="T44" fmla="*/ 2147483647 w 2607"/>
              <a:gd name="T45" fmla="*/ 2147483647 h 2680"/>
              <a:gd name="T46" fmla="*/ 2147483647 w 2607"/>
              <a:gd name="T47" fmla="*/ 2147483647 h 2680"/>
              <a:gd name="T48" fmla="*/ 2147483647 w 2607"/>
              <a:gd name="T49" fmla="*/ 2147483647 h 2680"/>
              <a:gd name="T50" fmla="*/ 2147483647 w 2607"/>
              <a:gd name="T51" fmla="*/ 2147483647 h 2680"/>
              <a:gd name="T52" fmla="*/ 2147483647 w 2607"/>
              <a:gd name="T53" fmla="*/ 2147483647 h 2680"/>
              <a:gd name="T54" fmla="*/ 2147483647 w 2607"/>
              <a:gd name="T55" fmla="*/ 2147483647 h 2680"/>
              <a:gd name="T56" fmla="*/ 2147483647 w 2607"/>
              <a:gd name="T57" fmla="*/ 2147483647 h 2680"/>
              <a:gd name="T58" fmla="*/ 2147483647 w 2607"/>
              <a:gd name="T59" fmla="*/ 2147483647 h 2680"/>
              <a:gd name="T60" fmla="*/ 2147483647 w 2607"/>
              <a:gd name="T61" fmla="*/ 2147483647 h 2680"/>
              <a:gd name="T62" fmla="*/ 2147483647 w 2607"/>
              <a:gd name="T63" fmla="*/ 2147483647 h 2680"/>
              <a:gd name="T64" fmla="*/ 2147483647 w 2607"/>
              <a:gd name="T65" fmla="*/ 2147483647 h 2680"/>
              <a:gd name="T66" fmla="*/ 2147483647 w 2607"/>
              <a:gd name="T67" fmla="*/ 2147483647 h 2680"/>
              <a:gd name="T68" fmla="*/ 2147483647 w 2607"/>
              <a:gd name="T69" fmla="*/ 2147483647 h 2680"/>
              <a:gd name="T70" fmla="*/ 2147483647 w 2607"/>
              <a:gd name="T71" fmla="*/ 2147483647 h 2680"/>
              <a:gd name="T72" fmla="*/ 2147483647 w 2607"/>
              <a:gd name="T73" fmla="*/ 2147483647 h 2680"/>
              <a:gd name="T74" fmla="*/ 2147483647 w 2607"/>
              <a:gd name="T75" fmla="*/ 2147483647 h 2680"/>
              <a:gd name="T76" fmla="*/ 2147483647 w 2607"/>
              <a:gd name="T77" fmla="*/ 0 h 26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07"/>
              <a:gd name="T118" fmla="*/ 0 h 2680"/>
              <a:gd name="T119" fmla="*/ 2607 w 2607"/>
              <a:gd name="T120" fmla="*/ 2680 h 268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07" h="2680">
                <a:moveTo>
                  <a:pt x="659" y="0"/>
                </a:moveTo>
                <a:cubicBezTo>
                  <a:pt x="610" y="3"/>
                  <a:pt x="561" y="2"/>
                  <a:pt x="513" y="9"/>
                </a:cubicBezTo>
                <a:cubicBezTo>
                  <a:pt x="500" y="11"/>
                  <a:pt x="490" y="24"/>
                  <a:pt x="477" y="27"/>
                </a:cubicBezTo>
                <a:cubicBezTo>
                  <a:pt x="450" y="33"/>
                  <a:pt x="422" y="34"/>
                  <a:pt x="394" y="37"/>
                </a:cubicBezTo>
                <a:cubicBezTo>
                  <a:pt x="320" y="61"/>
                  <a:pt x="320" y="74"/>
                  <a:pt x="275" y="137"/>
                </a:cubicBezTo>
                <a:cubicBezTo>
                  <a:pt x="263" y="173"/>
                  <a:pt x="260" y="212"/>
                  <a:pt x="248" y="247"/>
                </a:cubicBezTo>
                <a:cubicBezTo>
                  <a:pt x="224" y="319"/>
                  <a:pt x="191" y="404"/>
                  <a:pt x="147" y="466"/>
                </a:cubicBezTo>
                <a:cubicBezTo>
                  <a:pt x="127" y="526"/>
                  <a:pt x="103" y="584"/>
                  <a:pt x="74" y="640"/>
                </a:cubicBezTo>
                <a:cubicBezTo>
                  <a:pt x="32" y="811"/>
                  <a:pt x="17" y="986"/>
                  <a:pt x="1" y="1161"/>
                </a:cubicBezTo>
                <a:cubicBezTo>
                  <a:pt x="21" y="1758"/>
                  <a:pt x="1" y="1031"/>
                  <a:pt x="1" y="1993"/>
                </a:cubicBezTo>
                <a:cubicBezTo>
                  <a:pt x="1" y="2041"/>
                  <a:pt x="0" y="2340"/>
                  <a:pt x="65" y="2395"/>
                </a:cubicBezTo>
                <a:cubicBezTo>
                  <a:pt x="84" y="2411"/>
                  <a:pt x="108" y="2418"/>
                  <a:pt x="129" y="2432"/>
                </a:cubicBezTo>
                <a:cubicBezTo>
                  <a:pt x="170" y="2493"/>
                  <a:pt x="272" y="2514"/>
                  <a:pt x="339" y="2533"/>
                </a:cubicBezTo>
                <a:cubicBezTo>
                  <a:pt x="381" y="2545"/>
                  <a:pt x="409" y="2565"/>
                  <a:pt x="449" y="2578"/>
                </a:cubicBezTo>
                <a:cubicBezTo>
                  <a:pt x="458" y="2584"/>
                  <a:pt x="467" y="2592"/>
                  <a:pt x="477" y="2597"/>
                </a:cubicBezTo>
                <a:cubicBezTo>
                  <a:pt x="494" y="2605"/>
                  <a:pt x="531" y="2615"/>
                  <a:pt x="531" y="2615"/>
                </a:cubicBezTo>
                <a:cubicBezTo>
                  <a:pt x="587" y="2670"/>
                  <a:pt x="608" y="2660"/>
                  <a:pt x="687" y="2670"/>
                </a:cubicBezTo>
                <a:cubicBezTo>
                  <a:pt x="1389" y="2666"/>
                  <a:pt x="1877" y="2680"/>
                  <a:pt x="2497" y="2633"/>
                </a:cubicBezTo>
                <a:cubicBezTo>
                  <a:pt x="2553" y="2619"/>
                  <a:pt x="2532" y="2614"/>
                  <a:pt x="2561" y="2569"/>
                </a:cubicBezTo>
                <a:cubicBezTo>
                  <a:pt x="2540" y="2506"/>
                  <a:pt x="2562" y="2433"/>
                  <a:pt x="2570" y="2368"/>
                </a:cubicBezTo>
                <a:cubicBezTo>
                  <a:pt x="2513" y="2197"/>
                  <a:pt x="2547" y="2060"/>
                  <a:pt x="2543" y="1847"/>
                </a:cubicBezTo>
                <a:cubicBezTo>
                  <a:pt x="2554" y="1632"/>
                  <a:pt x="2543" y="1720"/>
                  <a:pt x="2579" y="1609"/>
                </a:cubicBezTo>
                <a:cubicBezTo>
                  <a:pt x="2555" y="1538"/>
                  <a:pt x="2579" y="1627"/>
                  <a:pt x="2579" y="1554"/>
                </a:cubicBezTo>
                <a:cubicBezTo>
                  <a:pt x="2579" y="1508"/>
                  <a:pt x="2573" y="1463"/>
                  <a:pt x="2570" y="1417"/>
                </a:cubicBezTo>
                <a:cubicBezTo>
                  <a:pt x="2593" y="1352"/>
                  <a:pt x="2578" y="1378"/>
                  <a:pt x="2607" y="1335"/>
                </a:cubicBezTo>
                <a:cubicBezTo>
                  <a:pt x="2597" y="1228"/>
                  <a:pt x="2571" y="1136"/>
                  <a:pt x="2543" y="1033"/>
                </a:cubicBezTo>
                <a:cubicBezTo>
                  <a:pt x="2527" y="973"/>
                  <a:pt x="2520" y="898"/>
                  <a:pt x="2497" y="841"/>
                </a:cubicBezTo>
                <a:cubicBezTo>
                  <a:pt x="2492" y="829"/>
                  <a:pt x="2477" y="824"/>
                  <a:pt x="2470" y="814"/>
                </a:cubicBezTo>
                <a:cubicBezTo>
                  <a:pt x="2456" y="794"/>
                  <a:pt x="2444" y="772"/>
                  <a:pt x="2433" y="750"/>
                </a:cubicBezTo>
                <a:cubicBezTo>
                  <a:pt x="2410" y="704"/>
                  <a:pt x="2397" y="656"/>
                  <a:pt x="2369" y="613"/>
                </a:cubicBezTo>
                <a:cubicBezTo>
                  <a:pt x="2356" y="559"/>
                  <a:pt x="2356" y="500"/>
                  <a:pt x="2333" y="448"/>
                </a:cubicBezTo>
                <a:cubicBezTo>
                  <a:pt x="2317" y="412"/>
                  <a:pt x="2293" y="383"/>
                  <a:pt x="2278" y="347"/>
                </a:cubicBezTo>
                <a:cubicBezTo>
                  <a:pt x="2257" y="296"/>
                  <a:pt x="2235" y="250"/>
                  <a:pt x="2195" y="210"/>
                </a:cubicBezTo>
                <a:cubicBezTo>
                  <a:pt x="2175" y="112"/>
                  <a:pt x="2205" y="204"/>
                  <a:pt x="2159" y="146"/>
                </a:cubicBezTo>
                <a:cubicBezTo>
                  <a:pt x="2153" y="139"/>
                  <a:pt x="2155" y="127"/>
                  <a:pt x="2150" y="119"/>
                </a:cubicBezTo>
                <a:cubicBezTo>
                  <a:pt x="2143" y="107"/>
                  <a:pt x="2113" y="89"/>
                  <a:pt x="2104" y="82"/>
                </a:cubicBezTo>
                <a:cubicBezTo>
                  <a:pt x="2096" y="65"/>
                  <a:pt x="2063" y="19"/>
                  <a:pt x="2040" y="18"/>
                </a:cubicBezTo>
                <a:cubicBezTo>
                  <a:pt x="1656" y="9"/>
                  <a:pt x="1272" y="12"/>
                  <a:pt x="888" y="9"/>
                </a:cubicBezTo>
                <a:cubicBezTo>
                  <a:pt x="586" y="0"/>
                  <a:pt x="693" y="0"/>
                  <a:pt x="568" y="0"/>
                </a:cubicBezTo>
              </a:path>
            </a:pathLst>
          </a:custGeom>
          <a:solidFill>
            <a:schemeClr val="tx1"/>
          </a:solid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3"/>
          <p:cNvSpPr>
            <a:spLocks noGrp="1" noChangeArrowheads="1"/>
          </p:cNvSpPr>
          <p:nvPr>
            <p:ph type="body" idx="4294967295"/>
          </p:nvPr>
        </p:nvSpPr>
        <p:spPr>
          <a:xfrm>
            <a:off x="457200" y="381000"/>
            <a:ext cx="8229600" cy="5745163"/>
          </a:xfrm>
        </p:spPr>
        <p:txBody>
          <a:bodyPr/>
          <a:lstStyle/>
          <a:p>
            <a:pPr eaLnBrk="1" hangingPunct="1"/>
            <a:r>
              <a:rPr lang="en-US" smtClean="0">
                <a:solidFill>
                  <a:srgbClr val="FFFF99"/>
                </a:solidFill>
              </a:rPr>
              <a:t>Cells are either prokaryotic (bacteria)</a:t>
            </a:r>
            <a:r>
              <a:rPr lang="en-US" smtClean="0"/>
              <a:t> </a:t>
            </a:r>
            <a:r>
              <a:rPr lang="en-US" smtClean="0">
                <a:solidFill>
                  <a:srgbClr val="9966FF"/>
                </a:solidFill>
              </a:rPr>
              <a:t>or eukaryotic (cells with a nucleus).</a:t>
            </a:r>
          </a:p>
        </p:txBody>
      </p:sp>
      <p:pic>
        <p:nvPicPr>
          <p:cNvPr id="233475" name="Picture 5" descr="allc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534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2069"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a:spLocks noGrp="1" noChangeArrowheads="1"/>
          </p:cNvSpPr>
          <p:nvPr>
            <p:ph type="body" idx="4294967295"/>
          </p:nvPr>
        </p:nvSpPr>
        <p:spPr>
          <a:xfrm>
            <a:off x="457200" y="381000"/>
            <a:ext cx="8229600" cy="5745163"/>
          </a:xfrm>
          <a:ln w="76200">
            <a:solidFill>
              <a:srgbClr val="000000"/>
            </a:solidFill>
            <a:miter lim="800000"/>
            <a:headEnd/>
            <a:tailEnd/>
          </a:ln>
        </p:spPr>
        <p:txBody>
          <a:bodyPr/>
          <a:lstStyle/>
          <a:p>
            <a:pPr eaLnBrk="1" hangingPunct="1"/>
            <a:r>
              <a:rPr lang="en-US" smtClean="0">
                <a:solidFill>
                  <a:srgbClr val="FFFF99"/>
                </a:solidFill>
              </a:rPr>
              <a:t>Cells are either prokaryotic (bacteria)</a:t>
            </a:r>
            <a:r>
              <a:rPr lang="en-US" smtClean="0"/>
              <a:t> </a:t>
            </a:r>
            <a:r>
              <a:rPr lang="en-US" smtClean="0">
                <a:solidFill>
                  <a:srgbClr val="9966FF"/>
                </a:solidFill>
              </a:rPr>
              <a:t>or eukaryotic (cells with a nucleus).</a:t>
            </a:r>
          </a:p>
          <a:p>
            <a:pPr lvl="1" eaLnBrk="1" hangingPunct="1"/>
            <a:r>
              <a:rPr lang="en-US" smtClean="0">
                <a:solidFill>
                  <a:srgbClr val="FF9933"/>
                </a:solidFill>
              </a:rPr>
              <a:t>All cells are similar in their composition.</a:t>
            </a:r>
          </a:p>
        </p:txBody>
      </p:sp>
      <p:pic>
        <p:nvPicPr>
          <p:cNvPr id="234499" name="Picture 5" descr="allc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534400" cy="44196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10899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body" idx="1"/>
          </p:nvPr>
        </p:nvSpPr>
        <p:spPr>
          <a:xfrm>
            <a:off x="457200" y="304800"/>
            <a:ext cx="8229600" cy="5821363"/>
          </a:xfrm>
        </p:spPr>
        <p:txBody>
          <a:bodyPr/>
          <a:lstStyle/>
          <a:p>
            <a:pPr eaLnBrk="1" hangingPunct="1"/>
            <a:r>
              <a:rPr lang="en-US" smtClean="0"/>
              <a:t>Why would a modern whale have vestigial leg bones?</a:t>
            </a:r>
          </a:p>
        </p:txBody>
      </p:sp>
      <p:pic>
        <p:nvPicPr>
          <p:cNvPr id="235523" name="Picture 4" descr="HumpbackWhaleSkele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534400" cy="5219700"/>
          </a:xfrm>
          <a:prstGeom prst="rect">
            <a:avLst/>
          </a:prstGeom>
          <a:noFill/>
          <a:ln w="57150" cmpd="thinThick">
            <a:solidFill>
              <a:srgbClr val="FF9933"/>
            </a:solidFill>
            <a:miter lim="800000"/>
            <a:headEnd/>
            <a:tailEnd/>
          </a:ln>
          <a:extLst>
            <a:ext uri="{909E8E84-426E-40DD-AFC4-6F175D3DCCD1}">
              <a14:hiddenFill xmlns:a14="http://schemas.microsoft.com/office/drawing/2010/main">
                <a:solidFill>
                  <a:srgbClr val="FFFFFF"/>
                </a:solidFill>
              </a14:hiddenFill>
            </a:ext>
          </a:extLst>
        </p:spPr>
      </p:pic>
      <p:sp>
        <p:nvSpPr>
          <p:cNvPr id="97287"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3"/>
          <p:cNvSpPr>
            <a:spLocks noGrp="1" noChangeArrowheads="1"/>
          </p:cNvSpPr>
          <p:nvPr>
            <p:ph type="body" idx="4294967295"/>
          </p:nvPr>
        </p:nvSpPr>
        <p:spPr>
          <a:xfrm>
            <a:off x="457200" y="304800"/>
            <a:ext cx="8229600" cy="5821363"/>
          </a:xfrm>
        </p:spPr>
        <p:txBody>
          <a:bodyPr/>
          <a:lstStyle/>
          <a:p>
            <a:pPr eaLnBrk="1" hangingPunct="1"/>
            <a:r>
              <a:rPr lang="en-US" smtClean="0"/>
              <a:t>Why would a modern whale have vestigial leg bones?</a:t>
            </a:r>
          </a:p>
        </p:txBody>
      </p:sp>
      <p:pic>
        <p:nvPicPr>
          <p:cNvPr id="236547" name="Picture 4" descr="HumpbackWhaleSkele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534400" cy="5219700"/>
          </a:xfrm>
          <a:prstGeom prst="rect">
            <a:avLst/>
          </a:prstGeom>
          <a:noFill/>
          <a:ln w="57150" cmpd="thinThick">
            <a:solidFill>
              <a:srgbClr val="FF9933"/>
            </a:solidFill>
            <a:miter lim="800000"/>
            <a:headEnd/>
            <a:tailEnd/>
          </a:ln>
          <a:extLst>
            <a:ext uri="{909E8E84-426E-40DD-AFC4-6F175D3DCCD1}">
              <a14:hiddenFill xmlns:a14="http://schemas.microsoft.com/office/drawing/2010/main">
                <a:solidFill>
                  <a:srgbClr val="FFFFFF"/>
                </a:solidFill>
              </a14:hiddenFill>
            </a:ext>
          </a:extLst>
        </p:spPr>
      </p:pic>
      <p:sp>
        <p:nvSpPr>
          <p:cNvPr id="73523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236549" name="Oval 6"/>
          <p:cNvSpPr>
            <a:spLocks noChangeArrowheads="1"/>
          </p:cNvSpPr>
          <p:nvPr/>
        </p:nvSpPr>
        <p:spPr bwMode="auto">
          <a:xfrm>
            <a:off x="2667000" y="2895600"/>
            <a:ext cx="1295400" cy="990600"/>
          </a:xfrm>
          <a:prstGeom prst="ellipse">
            <a:avLst/>
          </a:pr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endParaRPr lang="en-US" smtClean="0"/>
          </a:p>
        </p:txBody>
      </p:sp>
      <p:pic>
        <p:nvPicPr>
          <p:cNvPr id="237571" name="Picture 5" descr="evolution_of_whales"/>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133600" y="0"/>
            <a:ext cx="7010400" cy="6858000"/>
          </a:xfrm>
          <a:noFill/>
        </p:spPr>
      </p:pic>
      <p:sp>
        <p:nvSpPr>
          <p:cNvPr id="237572" name="AutoShape 5"/>
          <p:cNvSpPr>
            <a:spLocks noChangeArrowheads="1"/>
          </p:cNvSpPr>
          <p:nvPr/>
        </p:nvSpPr>
        <p:spPr bwMode="auto">
          <a:xfrm>
            <a:off x="228600" y="1752600"/>
            <a:ext cx="1447800" cy="4267200"/>
          </a:xfrm>
          <a:prstGeom prst="downArrow">
            <a:avLst>
              <a:gd name="adj1" fmla="val 50000"/>
              <a:gd name="adj2" fmla="val 73684"/>
            </a:avLst>
          </a:prstGeom>
          <a:solidFill>
            <a:srgbClr val="777777"/>
          </a:solidFill>
          <a:ln w="28575">
            <a:solidFill>
              <a:schemeClr val="tx1"/>
            </a:solidFill>
            <a:miter lim="800000"/>
            <a:headEnd/>
            <a:tailEnd/>
          </a:ln>
        </p:spPr>
        <p:txBody>
          <a:bodyPr wrap="none" anchor="ctr"/>
          <a:lstStyle/>
          <a:p>
            <a:endParaRPr lang="en-US"/>
          </a:p>
        </p:txBody>
      </p:sp>
      <p:sp>
        <p:nvSpPr>
          <p:cNvPr id="237573" name="Text Box 6"/>
          <p:cNvSpPr txBox="1">
            <a:spLocks noChangeArrowheads="1"/>
          </p:cNvSpPr>
          <p:nvPr/>
        </p:nvSpPr>
        <p:spPr bwMode="auto">
          <a:xfrm>
            <a:off x="0" y="0"/>
            <a:ext cx="2057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lgn="ctr">
              <a:spcBef>
                <a:spcPct val="50000"/>
              </a:spcBef>
            </a:pPr>
            <a:r>
              <a:rPr lang="en-US" sz="3600"/>
              <a:t>Millions of Years Ago</a:t>
            </a:r>
          </a:p>
        </p:txBody>
      </p:sp>
      <p:sp>
        <p:nvSpPr>
          <p:cNvPr id="237574" name="Text Box 7"/>
          <p:cNvSpPr txBox="1">
            <a:spLocks noChangeArrowheads="1"/>
          </p:cNvSpPr>
          <p:nvPr/>
        </p:nvSpPr>
        <p:spPr bwMode="auto">
          <a:xfrm>
            <a:off x="228600" y="6096000"/>
            <a:ext cx="243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spcBef>
                <a:spcPct val="50000"/>
              </a:spcBef>
            </a:pPr>
            <a:r>
              <a:rPr lang="en-US" sz="3600"/>
              <a:t>Present</a:t>
            </a:r>
          </a:p>
        </p:txBody>
      </p:sp>
      <p:sp>
        <p:nvSpPr>
          <p:cNvPr id="237575" name="Rectangle 8"/>
          <p:cNvSpPr>
            <a:spLocks noChangeArrowheads="1"/>
          </p:cNvSpPr>
          <p:nvPr/>
        </p:nvSpPr>
        <p:spPr bwMode="auto">
          <a:xfrm>
            <a:off x="1981200" y="0"/>
            <a:ext cx="7162800" cy="6858000"/>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endParaRPr lang="en-US" smtClean="0"/>
          </a:p>
        </p:txBody>
      </p:sp>
      <p:pic>
        <p:nvPicPr>
          <p:cNvPr id="238595" name="Picture 5" descr="evolution_of_whales"/>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133600" y="0"/>
            <a:ext cx="7010400" cy="6858000"/>
          </a:xfrm>
          <a:noFill/>
        </p:spPr>
      </p:pic>
      <p:sp>
        <p:nvSpPr>
          <p:cNvPr id="238596" name="AutoShape 4"/>
          <p:cNvSpPr>
            <a:spLocks noChangeArrowheads="1"/>
          </p:cNvSpPr>
          <p:nvPr/>
        </p:nvSpPr>
        <p:spPr bwMode="auto">
          <a:xfrm>
            <a:off x="228600" y="1752600"/>
            <a:ext cx="1447800" cy="4267200"/>
          </a:xfrm>
          <a:prstGeom prst="downArrow">
            <a:avLst>
              <a:gd name="adj1" fmla="val 50000"/>
              <a:gd name="adj2" fmla="val 73684"/>
            </a:avLst>
          </a:prstGeom>
          <a:solidFill>
            <a:srgbClr val="777777"/>
          </a:solidFill>
          <a:ln w="28575">
            <a:solidFill>
              <a:schemeClr val="tx1"/>
            </a:solidFill>
            <a:miter lim="800000"/>
            <a:headEnd/>
            <a:tailEnd/>
          </a:ln>
        </p:spPr>
        <p:txBody>
          <a:bodyPr wrap="none" anchor="ctr"/>
          <a:lstStyle/>
          <a:p>
            <a:endParaRPr lang="en-US"/>
          </a:p>
        </p:txBody>
      </p:sp>
      <p:sp>
        <p:nvSpPr>
          <p:cNvPr id="238597" name="Text Box 5"/>
          <p:cNvSpPr txBox="1">
            <a:spLocks noChangeArrowheads="1"/>
          </p:cNvSpPr>
          <p:nvPr/>
        </p:nvSpPr>
        <p:spPr bwMode="auto">
          <a:xfrm>
            <a:off x="0" y="0"/>
            <a:ext cx="2057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lgn="ctr">
              <a:spcBef>
                <a:spcPct val="50000"/>
              </a:spcBef>
            </a:pPr>
            <a:r>
              <a:rPr lang="en-US" sz="3600"/>
              <a:t>Millions of Years Ago</a:t>
            </a:r>
          </a:p>
        </p:txBody>
      </p:sp>
      <p:sp>
        <p:nvSpPr>
          <p:cNvPr id="238598" name="Text Box 6"/>
          <p:cNvSpPr txBox="1">
            <a:spLocks noChangeArrowheads="1"/>
          </p:cNvSpPr>
          <p:nvPr/>
        </p:nvSpPr>
        <p:spPr bwMode="auto">
          <a:xfrm>
            <a:off x="228600" y="6096000"/>
            <a:ext cx="243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spcBef>
                <a:spcPct val="50000"/>
              </a:spcBef>
            </a:pPr>
            <a:r>
              <a:rPr lang="en-US" sz="3600"/>
              <a:t>Present</a:t>
            </a:r>
          </a:p>
        </p:txBody>
      </p:sp>
      <p:sp>
        <p:nvSpPr>
          <p:cNvPr id="238599" name="Rectangle 7"/>
          <p:cNvSpPr>
            <a:spLocks noChangeArrowheads="1"/>
          </p:cNvSpPr>
          <p:nvPr/>
        </p:nvSpPr>
        <p:spPr bwMode="auto">
          <a:xfrm>
            <a:off x="1981200" y="1524000"/>
            <a:ext cx="7162800" cy="5334000"/>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endParaRPr lang="en-US" smtClean="0"/>
          </a:p>
        </p:txBody>
      </p:sp>
      <p:pic>
        <p:nvPicPr>
          <p:cNvPr id="239619" name="Picture 5" descr="evolution_of_whales"/>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133600" y="0"/>
            <a:ext cx="7010400" cy="6858000"/>
          </a:xfrm>
          <a:noFill/>
        </p:spPr>
      </p:pic>
      <p:sp>
        <p:nvSpPr>
          <p:cNvPr id="239620" name="AutoShape 4"/>
          <p:cNvSpPr>
            <a:spLocks noChangeArrowheads="1"/>
          </p:cNvSpPr>
          <p:nvPr/>
        </p:nvSpPr>
        <p:spPr bwMode="auto">
          <a:xfrm>
            <a:off x="228600" y="1752600"/>
            <a:ext cx="1447800" cy="4267200"/>
          </a:xfrm>
          <a:prstGeom prst="downArrow">
            <a:avLst>
              <a:gd name="adj1" fmla="val 50000"/>
              <a:gd name="adj2" fmla="val 73684"/>
            </a:avLst>
          </a:prstGeom>
          <a:solidFill>
            <a:srgbClr val="777777"/>
          </a:solidFill>
          <a:ln w="28575">
            <a:solidFill>
              <a:schemeClr val="tx1"/>
            </a:solidFill>
            <a:miter lim="800000"/>
            <a:headEnd/>
            <a:tailEnd/>
          </a:ln>
        </p:spPr>
        <p:txBody>
          <a:bodyPr wrap="none" anchor="ctr"/>
          <a:lstStyle/>
          <a:p>
            <a:endParaRPr lang="en-US"/>
          </a:p>
        </p:txBody>
      </p:sp>
      <p:sp>
        <p:nvSpPr>
          <p:cNvPr id="239621" name="Text Box 5"/>
          <p:cNvSpPr txBox="1">
            <a:spLocks noChangeArrowheads="1"/>
          </p:cNvSpPr>
          <p:nvPr/>
        </p:nvSpPr>
        <p:spPr bwMode="auto">
          <a:xfrm>
            <a:off x="0" y="0"/>
            <a:ext cx="2057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lgn="ctr">
              <a:spcBef>
                <a:spcPct val="50000"/>
              </a:spcBef>
            </a:pPr>
            <a:r>
              <a:rPr lang="en-US" sz="3600"/>
              <a:t>Millions of Years Ago</a:t>
            </a:r>
          </a:p>
        </p:txBody>
      </p:sp>
      <p:sp>
        <p:nvSpPr>
          <p:cNvPr id="239622" name="Text Box 6"/>
          <p:cNvSpPr txBox="1">
            <a:spLocks noChangeArrowheads="1"/>
          </p:cNvSpPr>
          <p:nvPr/>
        </p:nvSpPr>
        <p:spPr bwMode="auto">
          <a:xfrm>
            <a:off x="228600" y="6096000"/>
            <a:ext cx="243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spcBef>
                <a:spcPct val="50000"/>
              </a:spcBef>
            </a:pPr>
            <a:r>
              <a:rPr lang="en-US" sz="3600"/>
              <a:t>Present</a:t>
            </a:r>
          </a:p>
        </p:txBody>
      </p:sp>
      <p:sp>
        <p:nvSpPr>
          <p:cNvPr id="239623" name="Rectangle 7"/>
          <p:cNvSpPr>
            <a:spLocks noChangeArrowheads="1"/>
          </p:cNvSpPr>
          <p:nvPr/>
        </p:nvSpPr>
        <p:spPr bwMode="auto">
          <a:xfrm>
            <a:off x="1981200" y="2362200"/>
            <a:ext cx="7162800" cy="4495800"/>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457200" y="228600"/>
            <a:ext cx="8077200" cy="5897563"/>
          </a:xfrm>
        </p:spPr>
        <p:txBody>
          <a:bodyPr/>
          <a:lstStyle/>
          <a:p>
            <a:r>
              <a:rPr lang="en-US" smtClean="0"/>
              <a:t>This section of the unit will cover…</a:t>
            </a:r>
          </a:p>
          <a:p>
            <a:pPr lvl="1"/>
            <a:r>
              <a:rPr lang="en-US" smtClean="0">
                <a:solidFill>
                  <a:srgbClr val="66FF99"/>
                </a:solidFill>
              </a:rPr>
              <a:t>Age of the earth.</a:t>
            </a:r>
          </a:p>
          <a:p>
            <a:pPr lvl="1"/>
            <a:r>
              <a:rPr lang="en-US" smtClean="0"/>
              <a:t>History associated with Evolution.</a:t>
            </a:r>
          </a:p>
          <a:p>
            <a:pPr lvl="1"/>
            <a:r>
              <a:rPr lang="en-US" smtClean="0"/>
              <a:t>Evidences of Evolution.</a:t>
            </a:r>
          </a:p>
          <a:p>
            <a:pPr lvl="1"/>
            <a:r>
              <a:rPr lang="en-US" smtClean="0"/>
              <a:t>The Four Parts to Darwin’s Theories.</a:t>
            </a:r>
          </a:p>
          <a:p>
            <a:pPr lvl="1"/>
            <a:r>
              <a:rPr lang="en-US" smtClean="0"/>
              <a:t>Natural Selection.</a:t>
            </a:r>
          </a:p>
          <a:p>
            <a:pPr lvl="1"/>
            <a:r>
              <a:rPr lang="en-US" smtClean="0"/>
              <a:t>Adaptive Radiation / Divergent Evolution.</a:t>
            </a:r>
          </a:p>
          <a:p>
            <a:pPr lvl="1"/>
            <a:r>
              <a:rPr lang="en-US" smtClean="0"/>
              <a:t>Convergent Evolution.</a:t>
            </a:r>
          </a:p>
          <a:p>
            <a:pPr lvl="1"/>
            <a:r>
              <a:rPr lang="en-US" smtClean="0"/>
              <a:t>Bird Adaptations.</a:t>
            </a:r>
          </a:p>
          <a:p>
            <a:pPr lvl="1"/>
            <a:r>
              <a:rPr lang="en-US" smtClean="0"/>
              <a:t>Variation of Organisms Photo Tour.</a:t>
            </a:r>
          </a:p>
          <a:p>
            <a:pPr lvl="1"/>
            <a:endParaRPr lang="en-US" smtClean="0"/>
          </a:p>
          <a:p>
            <a:pPr lvl="1"/>
            <a:endParaRPr lang="en-US" smtClean="0"/>
          </a:p>
          <a:p>
            <a:pPr lvl="1"/>
            <a:endParaRPr lang="en-US" smtClean="0"/>
          </a:p>
        </p:txBody>
      </p:sp>
      <p:sp>
        <p:nvSpPr>
          <p:cNvPr id="37891" name="Rectangle 4"/>
          <p:cNvSpPr>
            <a:spLocks noChangeArrowheads="1"/>
          </p:cNvSpPr>
          <p:nvPr/>
        </p:nvSpPr>
        <p:spPr bwMode="auto">
          <a:xfrm>
            <a:off x="228600" y="1295400"/>
            <a:ext cx="8763000" cy="5410200"/>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endParaRPr lang="en-US" smtClean="0"/>
          </a:p>
        </p:txBody>
      </p:sp>
      <p:pic>
        <p:nvPicPr>
          <p:cNvPr id="240643" name="Picture 5" descr="evolution_of_whales"/>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133600" y="0"/>
            <a:ext cx="7010400" cy="6858000"/>
          </a:xfrm>
          <a:noFill/>
        </p:spPr>
      </p:pic>
      <p:sp>
        <p:nvSpPr>
          <p:cNvPr id="240644" name="AutoShape 4"/>
          <p:cNvSpPr>
            <a:spLocks noChangeArrowheads="1"/>
          </p:cNvSpPr>
          <p:nvPr/>
        </p:nvSpPr>
        <p:spPr bwMode="auto">
          <a:xfrm>
            <a:off x="228600" y="1752600"/>
            <a:ext cx="1447800" cy="4267200"/>
          </a:xfrm>
          <a:prstGeom prst="downArrow">
            <a:avLst>
              <a:gd name="adj1" fmla="val 50000"/>
              <a:gd name="adj2" fmla="val 73684"/>
            </a:avLst>
          </a:prstGeom>
          <a:solidFill>
            <a:srgbClr val="777777"/>
          </a:solidFill>
          <a:ln w="28575">
            <a:solidFill>
              <a:schemeClr val="tx1"/>
            </a:solidFill>
            <a:miter lim="800000"/>
            <a:headEnd/>
            <a:tailEnd/>
          </a:ln>
        </p:spPr>
        <p:txBody>
          <a:bodyPr wrap="none" anchor="ctr"/>
          <a:lstStyle/>
          <a:p>
            <a:endParaRPr lang="en-US"/>
          </a:p>
        </p:txBody>
      </p:sp>
      <p:sp>
        <p:nvSpPr>
          <p:cNvPr id="240645" name="Text Box 5"/>
          <p:cNvSpPr txBox="1">
            <a:spLocks noChangeArrowheads="1"/>
          </p:cNvSpPr>
          <p:nvPr/>
        </p:nvSpPr>
        <p:spPr bwMode="auto">
          <a:xfrm>
            <a:off x="0" y="0"/>
            <a:ext cx="2057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lgn="ctr">
              <a:spcBef>
                <a:spcPct val="50000"/>
              </a:spcBef>
            </a:pPr>
            <a:r>
              <a:rPr lang="en-US" sz="3600"/>
              <a:t>Millions of Years Ago</a:t>
            </a:r>
          </a:p>
        </p:txBody>
      </p:sp>
      <p:sp>
        <p:nvSpPr>
          <p:cNvPr id="240646" name="Text Box 6"/>
          <p:cNvSpPr txBox="1">
            <a:spLocks noChangeArrowheads="1"/>
          </p:cNvSpPr>
          <p:nvPr/>
        </p:nvSpPr>
        <p:spPr bwMode="auto">
          <a:xfrm>
            <a:off x="228600" y="6096000"/>
            <a:ext cx="243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spcBef>
                <a:spcPct val="50000"/>
              </a:spcBef>
            </a:pPr>
            <a:r>
              <a:rPr lang="en-US" sz="3600"/>
              <a:t>Present</a:t>
            </a:r>
          </a:p>
        </p:txBody>
      </p:sp>
      <p:sp>
        <p:nvSpPr>
          <p:cNvPr id="240647" name="Rectangle 7"/>
          <p:cNvSpPr>
            <a:spLocks noChangeArrowheads="1"/>
          </p:cNvSpPr>
          <p:nvPr/>
        </p:nvSpPr>
        <p:spPr bwMode="auto">
          <a:xfrm>
            <a:off x="1981200" y="2895600"/>
            <a:ext cx="7162800" cy="3962400"/>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endParaRPr lang="en-US" smtClean="0"/>
          </a:p>
        </p:txBody>
      </p:sp>
      <p:pic>
        <p:nvPicPr>
          <p:cNvPr id="241667" name="Picture 5" descr="evolution_of_whales"/>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133600" y="0"/>
            <a:ext cx="7010400" cy="6858000"/>
          </a:xfrm>
          <a:noFill/>
        </p:spPr>
      </p:pic>
      <p:sp>
        <p:nvSpPr>
          <p:cNvPr id="241668" name="AutoShape 4"/>
          <p:cNvSpPr>
            <a:spLocks noChangeArrowheads="1"/>
          </p:cNvSpPr>
          <p:nvPr/>
        </p:nvSpPr>
        <p:spPr bwMode="auto">
          <a:xfrm>
            <a:off x="228600" y="1752600"/>
            <a:ext cx="1447800" cy="4267200"/>
          </a:xfrm>
          <a:prstGeom prst="downArrow">
            <a:avLst>
              <a:gd name="adj1" fmla="val 50000"/>
              <a:gd name="adj2" fmla="val 73684"/>
            </a:avLst>
          </a:prstGeom>
          <a:solidFill>
            <a:srgbClr val="777777"/>
          </a:solidFill>
          <a:ln w="28575">
            <a:solidFill>
              <a:schemeClr val="tx1"/>
            </a:solidFill>
            <a:miter lim="800000"/>
            <a:headEnd/>
            <a:tailEnd/>
          </a:ln>
        </p:spPr>
        <p:txBody>
          <a:bodyPr wrap="none" anchor="ctr"/>
          <a:lstStyle/>
          <a:p>
            <a:endParaRPr lang="en-US"/>
          </a:p>
        </p:txBody>
      </p:sp>
      <p:sp>
        <p:nvSpPr>
          <p:cNvPr id="241669" name="Text Box 5"/>
          <p:cNvSpPr txBox="1">
            <a:spLocks noChangeArrowheads="1"/>
          </p:cNvSpPr>
          <p:nvPr/>
        </p:nvSpPr>
        <p:spPr bwMode="auto">
          <a:xfrm>
            <a:off x="0" y="0"/>
            <a:ext cx="2057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lgn="ctr">
              <a:spcBef>
                <a:spcPct val="50000"/>
              </a:spcBef>
            </a:pPr>
            <a:r>
              <a:rPr lang="en-US" sz="3600"/>
              <a:t>Millions of Years Ago</a:t>
            </a:r>
          </a:p>
        </p:txBody>
      </p:sp>
      <p:sp>
        <p:nvSpPr>
          <p:cNvPr id="241670" name="Text Box 6"/>
          <p:cNvSpPr txBox="1">
            <a:spLocks noChangeArrowheads="1"/>
          </p:cNvSpPr>
          <p:nvPr/>
        </p:nvSpPr>
        <p:spPr bwMode="auto">
          <a:xfrm>
            <a:off x="228600" y="6096000"/>
            <a:ext cx="243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spcBef>
                <a:spcPct val="50000"/>
              </a:spcBef>
            </a:pPr>
            <a:r>
              <a:rPr lang="en-US" sz="3600"/>
              <a:t>Present</a:t>
            </a:r>
          </a:p>
        </p:txBody>
      </p:sp>
      <p:sp>
        <p:nvSpPr>
          <p:cNvPr id="241671" name="Rectangle 7"/>
          <p:cNvSpPr>
            <a:spLocks noChangeArrowheads="1"/>
          </p:cNvSpPr>
          <p:nvPr/>
        </p:nvSpPr>
        <p:spPr bwMode="auto">
          <a:xfrm>
            <a:off x="1981200" y="3733800"/>
            <a:ext cx="7162800" cy="3124200"/>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endParaRPr lang="en-US" smtClean="0"/>
          </a:p>
        </p:txBody>
      </p:sp>
      <p:pic>
        <p:nvPicPr>
          <p:cNvPr id="242691" name="Picture 5" descr="evolution_of_whales"/>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133600" y="0"/>
            <a:ext cx="7010400" cy="6858000"/>
          </a:xfrm>
          <a:noFill/>
        </p:spPr>
      </p:pic>
      <p:sp>
        <p:nvSpPr>
          <p:cNvPr id="242692" name="AutoShape 4"/>
          <p:cNvSpPr>
            <a:spLocks noChangeArrowheads="1"/>
          </p:cNvSpPr>
          <p:nvPr/>
        </p:nvSpPr>
        <p:spPr bwMode="auto">
          <a:xfrm>
            <a:off x="228600" y="1752600"/>
            <a:ext cx="1447800" cy="4267200"/>
          </a:xfrm>
          <a:prstGeom prst="downArrow">
            <a:avLst>
              <a:gd name="adj1" fmla="val 50000"/>
              <a:gd name="adj2" fmla="val 73684"/>
            </a:avLst>
          </a:prstGeom>
          <a:solidFill>
            <a:srgbClr val="777777"/>
          </a:solidFill>
          <a:ln w="28575">
            <a:solidFill>
              <a:schemeClr val="tx1"/>
            </a:solidFill>
            <a:miter lim="800000"/>
            <a:headEnd/>
            <a:tailEnd/>
          </a:ln>
        </p:spPr>
        <p:txBody>
          <a:bodyPr wrap="none" anchor="ctr"/>
          <a:lstStyle/>
          <a:p>
            <a:endParaRPr lang="en-US"/>
          </a:p>
        </p:txBody>
      </p:sp>
      <p:sp>
        <p:nvSpPr>
          <p:cNvPr id="242693" name="Text Box 5"/>
          <p:cNvSpPr txBox="1">
            <a:spLocks noChangeArrowheads="1"/>
          </p:cNvSpPr>
          <p:nvPr/>
        </p:nvSpPr>
        <p:spPr bwMode="auto">
          <a:xfrm>
            <a:off x="0" y="0"/>
            <a:ext cx="2057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lgn="ctr">
              <a:spcBef>
                <a:spcPct val="50000"/>
              </a:spcBef>
            </a:pPr>
            <a:r>
              <a:rPr lang="en-US" sz="3600"/>
              <a:t>Millions of Years Ago</a:t>
            </a:r>
          </a:p>
        </p:txBody>
      </p:sp>
      <p:sp>
        <p:nvSpPr>
          <p:cNvPr id="242694" name="Text Box 6"/>
          <p:cNvSpPr txBox="1">
            <a:spLocks noChangeArrowheads="1"/>
          </p:cNvSpPr>
          <p:nvPr/>
        </p:nvSpPr>
        <p:spPr bwMode="auto">
          <a:xfrm>
            <a:off x="228600" y="6096000"/>
            <a:ext cx="243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spcBef>
                <a:spcPct val="50000"/>
              </a:spcBef>
            </a:pPr>
            <a:r>
              <a:rPr lang="en-US" sz="3600"/>
              <a:t>Present</a:t>
            </a:r>
          </a:p>
        </p:txBody>
      </p:sp>
      <p:sp>
        <p:nvSpPr>
          <p:cNvPr id="242695" name="Rectangle 7"/>
          <p:cNvSpPr>
            <a:spLocks noChangeArrowheads="1"/>
          </p:cNvSpPr>
          <p:nvPr/>
        </p:nvSpPr>
        <p:spPr bwMode="auto">
          <a:xfrm>
            <a:off x="1981200" y="4419600"/>
            <a:ext cx="7162800" cy="2438400"/>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endParaRPr lang="en-US" smtClean="0"/>
          </a:p>
        </p:txBody>
      </p:sp>
      <p:pic>
        <p:nvPicPr>
          <p:cNvPr id="243715" name="Picture 5" descr="evolution_of_whales"/>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133600" y="0"/>
            <a:ext cx="7010400" cy="6858000"/>
          </a:xfrm>
          <a:noFill/>
        </p:spPr>
      </p:pic>
      <p:sp>
        <p:nvSpPr>
          <p:cNvPr id="243716" name="AutoShape 4"/>
          <p:cNvSpPr>
            <a:spLocks noChangeArrowheads="1"/>
          </p:cNvSpPr>
          <p:nvPr/>
        </p:nvSpPr>
        <p:spPr bwMode="auto">
          <a:xfrm>
            <a:off x="228600" y="1752600"/>
            <a:ext cx="1447800" cy="4267200"/>
          </a:xfrm>
          <a:prstGeom prst="downArrow">
            <a:avLst>
              <a:gd name="adj1" fmla="val 50000"/>
              <a:gd name="adj2" fmla="val 73684"/>
            </a:avLst>
          </a:prstGeom>
          <a:solidFill>
            <a:srgbClr val="777777"/>
          </a:solidFill>
          <a:ln w="28575">
            <a:solidFill>
              <a:schemeClr val="tx1"/>
            </a:solidFill>
            <a:miter lim="800000"/>
            <a:headEnd/>
            <a:tailEnd/>
          </a:ln>
        </p:spPr>
        <p:txBody>
          <a:bodyPr wrap="none" anchor="ctr"/>
          <a:lstStyle/>
          <a:p>
            <a:endParaRPr lang="en-US"/>
          </a:p>
        </p:txBody>
      </p:sp>
      <p:sp>
        <p:nvSpPr>
          <p:cNvPr id="243717" name="Text Box 5"/>
          <p:cNvSpPr txBox="1">
            <a:spLocks noChangeArrowheads="1"/>
          </p:cNvSpPr>
          <p:nvPr/>
        </p:nvSpPr>
        <p:spPr bwMode="auto">
          <a:xfrm>
            <a:off x="0" y="0"/>
            <a:ext cx="2057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lgn="ctr">
              <a:spcBef>
                <a:spcPct val="50000"/>
              </a:spcBef>
            </a:pPr>
            <a:r>
              <a:rPr lang="en-US" sz="3600"/>
              <a:t>Millions of Years Ago</a:t>
            </a:r>
          </a:p>
        </p:txBody>
      </p:sp>
      <p:sp>
        <p:nvSpPr>
          <p:cNvPr id="243718" name="Text Box 6"/>
          <p:cNvSpPr txBox="1">
            <a:spLocks noChangeArrowheads="1"/>
          </p:cNvSpPr>
          <p:nvPr/>
        </p:nvSpPr>
        <p:spPr bwMode="auto">
          <a:xfrm>
            <a:off x="228600" y="6096000"/>
            <a:ext cx="243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spcBef>
                <a:spcPct val="50000"/>
              </a:spcBef>
            </a:pPr>
            <a:r>
              <a:rPr lang="en-US" sz="3600"/>
              <a:t>Present</a:t>
            </a:r>
          </a:p>
        </p:txBody>
      </p:sp>
      <p:sp>
        <p:nvSpPr>
          <p:cNvPr id="243719" name="Rectangle 7"/>
          <p:cNvSpPr>
            <a:spLocks noChangeArrowheads="1"/>
          </p:cNvSpPr>
          <p:nvPr/>
        </p:nvSpPr>
        <p:spPr bwMode="auto">
          <a:xfrm>
            <a:off x="1981200" y="5181600"/>
            <a:ext cx="7162800" cy="1676400"/>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endParaRPr lang="en-US" smtClean="0"/>
          </a:p>
        </p:txBody>
      </p:sp>
      <p:pic>
        <p:nvPicPr>
          <p:cNvPr id="244739" name="Picture 5" descr="evolution_of_whales"/>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133600" y="0"/>
            <a:ext cx="7010400" cy="6858000"/>
          </a:xfrm>
          <a:noFill/>
        </p:spPr>
      </p:pic>
      <p:sp>
        <p:nvSpPr>
          <p:cNvPr id="244740" name="AutoShape 4"/>
          <p:cNvSpPr>
            <a:spLocks noChangeArrowheads="1"/>
          </p:cNvSpPr>
          <p:nvPr/>
        </p:nvSpPr>
        <p:spPr bwMode="auto">
          <a:xfrm>
            <a:off x="228600" y="1752600"/>
            <a:ext cx="1447800" cy="4267200"/>
          </a:xfrm>
          <a:prstGeom prst="downArrow">
            <a:avLst>
              <a:gd name="adj1" fmla="val 50000"/>
              <a:gd name="adj2" fmla="val 73684"/>
            </a:avLst>
          </a:prstGeom>
          <a:solidFill>
            <a:srgbClr val="777777"/>
          </a:solidFill>
          <a:ln w="28575">
            <a:solidFill>
              <a:schemeClr val="tx1"/>
            </a:solidFill>
            <a:miter lim="800000"/>
            <a:headEnd/>
            <a:tailEnd/>
          </a:ln>
        </p:spPr>
        <p:txBody>
          <a:bodyPr wrap="none" anchor="ctr"/>
          <a:lstStyle/>
          <a:p>
            <a:endParaRPr lang="en-US"/>
          </a:p>
        </p:txBody>
      </p:sp>
      <p:sp>
        <p:nvSpPr>
          <p:cNvPr id="244741" name="Text Box 5"/>
          <p:cNvSpPr txBox="1">
            <a:spLocks noChangeArrowheads="1"/>
          </p:cNvSpPr>
          <p:nvPr/>
        </p:nvSpPr>
        <p:spPr bwMode="auto">
          <a:xfrm>
            <a:off x="0" y="0"/>
            <a:ext cx="2057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lgn="ctr">
              <a:spcBef>
                <a:spcPct val="50000"/>
              </a:spcBef>
            </a:pPr>
            <a:r>
              <a:rPr lang="en-US" sz="3600"/>
              <a:t>Millions of Years Ago</a:t>
            </a:r>
          </a:p>
        </p:txBody>
      </p:sp>
      <p:sp>
        <p:nvSpPr>
          <p:cNvPr id="244742" name="Text Box 6"/>
          <p:cNvSpPr txBox="1">
            <a:spLocks noChangeArrowheads="1"/>
          </p:cNvSpPr>
          <p:nvPr/>
        </p:nvSpPr>
        <p:spPr bwMode="auto">
          <a:xfrm>
            <a:off x="228600" y="6096000"/>
            <a:ext cx="243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spcBef>
                <a:spcPct val="50000"/>
              </a:spcBef>
            </a:pPr>
            <a:r>
              <a:rPr lang="en-US" sz="3600"/>
              <a:t>Present</a:t>
            </a:r>
          </a:p>
        </p:txBody>
      </p:sp>
      <p:sp>
        <p:nvSpPr>
          <p:cNvPr id="244743" name="Rectangle 7"/>
          <p:cNvSpPr>
            <a:spLocks noChangeArrowheads="1"/>
          </p:cNvSpPr>
          <p:nvPr/>
        </p:nvSpPr>
        <p:spPr bwMode="auto">
          <a:xfrm>
            <a:off x="1981200" y="5791200"/>
            <a:ext cx="7162800" cy="1066800"/>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endParaRPr lang="en-US" smtClean="0"/>
          </a:p>
        </p:txBody>
      </p:sp>
      <p:pic>
        <p:nvPicPr>
          <p:cNvPr id="245763" name="Picture 5" descr="evolution_of_whales"/>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133600" y="0"/>
            <a:ext cx="7010400" cy="6858000"/>
          </a:xfrm>
          <a:noFill/>
        </p:spPr>
      </p:pic>
      <p:sp>
        <p:nvSpPr>
          <p:cNvPr id="245764" name="AutoShape 4"/>
          <p:cNvSpPr>
            <a:spLocks noChangeArrowheads="1"/>
          </p:cNvSpPr>
          <p:nvPr/>
        </p:nvSpPr>
        <p:spPr bwMode="auto">
          <a:xfrm>
            <a:off x="228600" y="1752600"/>
            <a:ext cx="1447800" cy="4267200"/>
          </a:xfrm>
          <a:prstGeom prst="downArrow">
            <a:avLst>
              <a:gd name="adj1" fmla="val 50000"/>
              <a:gd name="adj2" fmla="val 73684"/>
            </a:avLst>
          </a:prstGeom>
          <a:solidFill>
            <a:srgbClr val="777777"/>
          </a:solidFill>
          <a:ln w="28575">
            <a:solidFill>
              <a:schemeClr val="tx1"/>
            </a:solidFill>
            <a:miter lim="800000"/>
            <a:headEnd/>
            <a:tailEnd/>
          </a:ln>
        </p:spPr>
        <p:txBody>
          <a:bodyPr wrap="none" anchor="ctr"/>
          <a:lstStyle/>
          <a:p>
            <a:endParaRPr lang="en-US"/>
          </a:p>
        </p:txBody>
      </p:sp>
      <p:sp>
        <p:nvSpPr>
          <p:cNvPr id="245765" name="Text Box 5"/>
          <p:cNvSpPr txBox="1">
            <a:spLocks noChangeArrowheads="1"/>
          </p:cNvSpPr>
          <p:nvPr/>
        </p:nvSpPr>
        <p:spPr bwMode="auto">
          <a:xfrm>
            <a:off x="0" y="0"/>
            <a:ext cx="2057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lgn="ctr">
              <a:spcBef>
                <a:spcPct val="50000"/>
              </a:spcBef>
            </a:pPr>
            <a:r>
              <a:rPr lang="en-US" sz="3600"/>
              <a:t>Millions of Years Ago</a:t>
            </a:r>
          </a:p>
        </p:txBody>
      </p:sp>
      <p:sp>
        <p:nvSpPr>
          <p:cNvPr id="245766" name="Text Box 6"/>
          <p:cNvSpPr txBox="1">
            <a:spLocks noChangeArrowheads="1"/>
          </p:cNvSpPr>
          <p:nvPr/>
        </p:nvSpPr>
        <p:spPr bwMode="auto">
          <a:xfrm>
            <a:off x="228600" y="6096000"/>
            <a:ext cx="243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spcBef>
                <a:spcPct val="50000"/>
              </a:spcBef>
            </a:pPr>
            <a:r>
              <a:rPr lang="en-US" sz="3600"/>
              <a:t>Present</a:t>
            </a:r>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3"/>
          <p:cNvSpPr>
            <a:spLocks noGrp="1" noChangeArrowheads="1"/>
          </p:cNvSpPr>
          <p:nvPr>
            <p:ph type="body" idx="1"/>
          </p:nvPr>
        </p:nvSpPr>
        <p:spPr>
          <a:xfrm>
            <a:off x="457200" y="304800"/>
            <a:ext cx="8534400" cy="5821363"/>
          </a:xfrm>
        </p:spPr>
        <p:txBody>
          <a:bodyPr/>
          <a:lstStyle/>
          <a:p>
            <a:pPr eaLnBrk="1" hangingPunct="1"/>
            <a:r>
              <a:rPr lang="en-US" smtClean="0">
                <a:solidFill>
                  <a:schemeClr val="hlink"/>
                </a:solidFill>
              </a:rPr>
              <a:t>Answer: It use to be a species with legs before moving to the water.  </a:t>
            </a:r>
          </a:p>
          <a:p>
            <a:pPr eaLnBrk="1" hangingPunct="1"/>
            <a:endParaRPr lang="en-US" smtClean="0">
              <a:solidFill>
                <a:schemeClr val="hlink"/>
              </a:solidFill>
            </a:endParaRPr>
          </a:p>
          <a:p>
            <a:pPr eaLnBrk="1" hangingPunct="1"/>
            <a:endParaRPr lang="en-US" smtClean="0"/>
          </a:p>
        </p:txBody>
      </p:sp>
      <p:pic>
        <p:nvPicPr>
          <p:cNvPr id="246787" name="Picture 6" descr="20090203WhaleEv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86800" cy="5045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933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pPr eaLnBrk="1" hangingPunct="1"/>
            <a:endParaRPr lang="en-US" smtClean="0"/>
          </a:p>
        </p:txBody>
      </p:sp>
      <p:pic>
        <p:nvPicPr>
          <p:cNvPr id="247811"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247812" name="Freeform 6"/>
          <p:cNvSpPr>
            <a:spLocks/>
          </p:cNvSpPr>
          <p:nvPr/>
        </p:nvSpPr>
        <p:spPr bwMode="auto">
          <a:xfrm>
            <a:off x="-76200" y="4114800"/>
            <a:ext cx="3506788" cy="2787650"/>
          </a:xfrm>
          <a:custGeom>
            <a:avLst/>
            <a:gdLst>
              <a:gd name="T0" fmla="*/ 2147483647 w 2209"/>
              <a:gd name="T1" fmla="*/ 0 h 1756"/>
              <a:gd name="T2" fmla="*/ 2147483647 w 2209"/>
              <a:gd name="T3" fmla="*/ 2147483647 h 1756"/>
              <a:gd name="T4" fmla="*/ 2147483647 w 2209"/>
              <a:gd name="T5" fmla="*/ 2147483647 h 1756"/>
              <a:gd name="T6" fmla="*/ 2147483647 w 2209"/>
              <a:gd name="T7" fmla="*/ 2147483647 h 1756"/>
              <a:gd name="T8" fmla="*/ 2147483647 w 2209"/>
              <a:gd name="T9" fmla="*/ 2147483647 h 1756"/>
              <a:gd name="T10" fmla="*/ 2147483647 w 2209"/>
              <a:gd name="T11" fmla="*/ 2147483647 h 1756"/>
              <a:gd name="T12" fmla="*/ 2147483647 w 2209"/>
              <a:gd name="T13" fmla="*/ 2147483647 h 1756"/>
              <a:gd name="T14" fmla="*/ 2147483647 w 2209"/>
              <a:gd name="T15" fmla="*/ 2147483647 h 1756"/>
              <a:gd name="T16" fmla="*/ 2147483647 w 2209"/>
              <a:gd name="T17" fmla="*/ 2147483647 h 1756"/>
              <a:gd name="T18" fmla="*/ 2147483647 w 2209"/>
              <a:gd name="T19" fmla="*/ 2147483647 h 1756"/>
              <a:gd name="T20" fmla="*/ 2147483647 w 2209"/>
              <a:gd name="T21" fmla="*/ 2147483647 h 1756"/>
              <a:gd name="T22" fmla="*/ 2147483647 w 2209"/>
              <a:gd name="T23" fmla="*/ 2147483647 h 1756"/>
              <a:gd name="T24" fmla="*/ 2147483647 w 2209"/>
              <a:gd name="T25" fmla="*/ 2147483647 h 1756"/>
              <a:gd name="T26" fmla="*/ 2147483647 w 2209"/>
              <a:gd name="T27" fmla="*/ 2147483647 h 1756"/>
              <a:gd name="T28" fmla="*/ 2147483647 w 2209"/>
              <a:gd name="T29" fmla="*/ 2147483647 h 1756"/>
              <a:gd name="T30" fmla="*/ 2147483647 w 2209"/>
              <a:gd name="T31" fmla="*/ 2147483647 h 1756"/>
              <a:gd name="T32" fmla="*/ 2147483647 w 2209"/>
              <a:gd name="T33" fmla="*/ 2147483647 h 1756"/>
              <a:gd name="T34" fmla="*/ 2147483647 w 2209"/>
              <a:gd name="T35" fmla="*/ 2147483647 h 1756"/>
              <a:gd name="T36" fmla="*/ 2147483647 w 2209"/>
              <a:gd name="T37" fmla="*/ 2147483647 h 1756"/>
              <a:gd name="T38" fmla="*/ 2147483647 w 2209"/>
              <a:gd name="T39" fmla="*/ 2147483647 h 1756"/>
              <a:gd name="T40" fmla="*/ 2147483647 w 2209"/>
              <a:gd name="T41" fmla="*/ 2147483647 h 1756"/>
              <a:gd name="T42" fmla="*/ 2147483647 w 2209"/>
              <a:gd name="T43" fmla="*/ 2147483647 h 1756"/>
              <a:gd name="T44" fmla="*/ 2147483647 w 2209"/>
              <a:gd name="T45" fmla="*/ 2147483647 h 1756"/>
              <a:gd name="T46" fmla="*/ 2147483647 w 2209"/>
              <a:gd name="T47" fmla="*/ 2147483647 h 1756"/>
              <a:gd name="T48" fmla="*/ 2147483647 w 2209"/>
              <a:gd name="T49" fmla="*/ 2147483647 h 1756"/>
              <a:gd name="T50" fmla="*/ 2147483647 w 2209"/>
              <a:gd name="T51" fmla="*/ 2147483647 h 1756"/>
              <a:gd name="T52" fmla="*/ 2147483647 w 2209"/>
              <a:gd name="T53" fmla="*/ 2147483647 h 1756"/>
              <a:gd name="T54" fmla="*/ 2147483647 w 2209"/>
              <a:gd name="T55" fmla="*/ 2147483647 h 1756"/>
              <a:gd name="T56" fmla="*/ 2147483647 w 2209"/>
              <a:gd name="T57" fmla="*/ 2147483647 h 1756"/>
              <a:gd name="T58" fmla="*/ 2147483647 w 2209"/>
              <a:gd name="T59" fmla="*/ 2147483647 h 1756"/>
              <a:gd name="T60" fmla="*/ 2147483647 w 2209"/>
              <a:gd name="T61" fmla="*/ 2147483647 h 1756"/>
              <a:gd name="T62" fmla="*/ 2147483647 w 2209"/>
              <a:gd name="T63" fmla="*/ 2147483647 h 17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09"/>
              <a:gd name="T97" fmla="*/ 0 h 1756"/>
              <a:gd name="T98" fmla="*/ 2209 w 2209"/>
              <a:gd name="T99" fmla="*/ 1756 h 17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09" h="1756">
                <a:moveTo>
                  <a:pt x="79" y="0"/>
                </a:moveTo>
                <a:cubicBezTo>
                  <a:pt x="74" y="144"/>
                  <a:pt x="82" y="292"/>
                  <a:pt x="33" y="430"/>
                </a:cubicBezTo>
                <a:cubicBezTo>
                  <a:pt x="1" y="688"/>
                  <a:pt x="0" y="947"/>
                  <a:pt x="61" y="1198"/>
                </a:cubicBezTo>
                <a:cubicBezTo>
                  <a:pt x="67" y="1253"/>
                  <a:pt x="72" y="1318"/>
                  <a:pt x="88" y="1372"/>
                </a:cubicBezTo>
                <a:cubicBezTo>
                  <a:pt x="97" y="1403"/>
                  <a:pt x="125" y="1463"/>
                  <a:pt x="125" y="1463"/>
                </a:cubicBezTo>
                <a:cubicBezTo>
                  <a:pt x="133" y="1514"/>
                  <a:pt x="143" y="1540"/>
                  <a:pt x="171" y="1582"/>
                </a:cubicBezTo>
                <a:cubicBezTo>
                  <a:pt x="187" y="1629"/>
                  <a:pt x="221" y="1672"/>
                  <a:pt x="253" y="1710"/>
                </a:cubicBezTo>
                <a:cubicBezTo>
                  <a:pt x="260" y="1718"/>
                  <a:pt x="262" y="1731"/>
                  <a:pt x="271" y="1737"/>
                </a:cubicBezTo>
                <a:cubicBezTo>
                  <a:pt x="292" y="1751"/>
                  <a:pt x="320" y="1749"/>
                  <a:pt x="344" y="1756"/>
                </a:cubicBezTo>
                <a:cubicBezTo>
                  <a:pt x="670" y="1736"/>
                  <a:pt x="770" y="1734"/>
                  <a:pt x="1204" y="1728"/>
                </a:cubicBezTo>
                <a:cubicBezTo>
                  <a:pt x="1401" y="1721"/>
                  <a:pt x="1408" y="1723"/>
                  <a:pt x="1542" y="1701"/>
                </a:cubicBezTo>
                <a:cubicBezTo>
                  <a:pt x="1615" y="1652"/>
                  <a:pt x="1575" y="1667"/>
                  <a:pt x="1661" y="1655"/>
                </a:cubicBezTo>
                <a:cubicBezTo>
                  <a:pt x="1711" y="1630"/>
                  <a:pt x="1727" y="1610"/>
                  <a:pt x="1780" y="1600"/>
                </a:cubicBezTo>
                <a:cubicBezTo>
                  <a:pt x="1805" y="1567"/>
                  <a:pt x="1813" y="1540"/>
                  <a:pt x="1853" y="1527"/>
                </a:cubicBezTo>
                <a:cubicBezTo>
                  <a:pt x="1900" y="1456"/>
                  <a:pt x="1838" y="1542"/>
                  <a:pt x="1899" y="1481"/>
                </a:cubicBezTo>
                <a:cubicBezTo>
                  <a:pt x="1970" y="1410"/>
                  <a:pt x="1886" y="1473"/>
                  <a:pt x="1953" y="1426"/>
                </a:cubicBezTo>
                <a:cubicBezTo>
                  <a:pt x="1971" y="1362"/>
                  <a:pt x="1982" y="1400"/>
                  <a:pt x="2027" y="1362"/>
                </a:cubicBezTo>
                <a:cubicBezTo>
                  <a:pt x="2081" y="1317"/>
                  <a:pt x="2031" y="1354"/>
                  <a:pt x="2072" y="1308"/>
                </a:cubicBezTo>
                <a:cubicBezTo>
                  <a:pt x="2110" y="1266"/>
                  <a:pt x="2148" y="1234"/>
                  <a:pt x="2182" y="1189"/>
                </a:cubicBezTo>
                <a:cubicBezTo>
                  <a:pt x="2188" y="1144"/>
                  <a:pt x="2195" y="1104"/>
                  <a:pt x="2209" y="1061"/>
                </a:cubicBezTo>
                <a:cubicBezTo>
                  <a:pt x="2206" y="1012"/>
                  <a:pt x="2205" y="963"/>
                  <a:pt x="2200" y="914"/>
                </a:cubicBezTo>
                <a:cubicBezTo>
                  <a:pt x="2193" y="845"/>
                  <a:pt x="2134" y="802"/>
                  <a:pt x="2081" y="768"/>
                </a:cubicBezTo>
                <a:cubicBezTo>
                  <a:pt x="1985" y="624"/>
                  <a:pt x="2011" y="669"/>
                  <a:pt x="1771" y="658"/>
                </a:cubicBezTo>
                <a:cubicBezTo>
                  <a:pt x="1722" y="642"/>
                  <a:pt x="1694" y="595"/>
                  <a:pt x="1652" y="567"/>
                </a:cubicBezTo>
                <a:cubicBezTo>
                  <a:pt x="1639" y="528"/>
                  <a:pt x="1641" y="497"/>
                  <a:pt x="1670" y="466"/>
                </a:cubicBezTo>
                <a:cubicBezTo>
                  <a:pt x="1673" y="448"/>
                  <a:pt x="1673" y="429"/>
                  <a:pt x="1679" y="412"/>
                </a:cubicBezTo>
                <a:cubicBezTo>
                  <a:pt x="1682" y="404"/>
                  <a:pt x="1696" y="402"/>
                  <a:pt x="1697" y="393"/>
                </a:cubicBezTo>
                <a:cubicBezTo>
                  <a:pt x="1717" y="227"/>
                  <a:pt x="1401" y="276"/>
                  <a:pt x="1350" y="274"/>
                </a:cubicBezTo>
                <a:cubicBezTo>
                  <a:pt x="1229" y="257"/>
                  <a:pt x="984" y="247"/>
                  <a:pt x="984" y="247"/>
                </a:cubicBezTo>
                <a:cubicBezTo>
                  <a:pt x="932" y="234"/>
                  <a:pt x="891" y="205"/>
                  <a:pt x="838" y="192"/>
                </a:cubicBezTo>
                <a:cubicBezTo>
                  <a:pt x="810" y="173"/>
                  <a:pt x="771" y="133"/>
                  <a:pt x="737" y="128"/>
                </a:cubicBezTo>
                <a:cubicBezTo>
                  <a:pt x="517" y="94"/>
                  <a:pt x="292" y="119"/>
                  <a:pt x="70" y="119"/>
                </a:cubicBezTo>
              </a:path>
            </a:pathLst>
          </a:custGeom>
          <a:solidFill>
            <a:schemeClr val="tx1"/>
          </a:solidFill>
          <a:ln w="9525">
            <a:solidFill>
              <a:schemeClr val="tx1"/>
            </a:solidFill>
            <a:round/>
            <a:headEnd/>
            <a:tailEnd/>
          </a:ln>
        </p:spPr>
        <p:txBody>
          <a:bodyPr/>
          <a:lstStyle/>
          <a:p>
            <a:endParaRPr lang="en-US"/>
          </a:p>
        </p:txBody>
      </p:sp>
      <p:sp>
        <p:nvSpPr>
          <p:cNvPr id="247813" name="Freeform 8"/>
          <p:cNvSpPr>
            <a:spLocks/>
          </p:cNvSpPr>
          <p:nvPr/>
        </p:nvSpPr>
        <p:spPr bwMode="auto">
          <a:xfrm>
            <a:off x="1831975" y="3378200"/>
            <a:ext cx="3327400" cy="1914525"/>
          </a:xfrm>
          <a:custGeom>
            <a:avLst/>
            <a:gdLst>
              <a:gd name="T0" fmla="*/ 2147483647 w 2096"/>
              <a:gd name="T1" fmla="*/ 2147483647 h 1206"/>
              <a:gd name="T2" fmla="*/ 2147483647 w 2096"/>
              <a:gd name="T3" fmla="*/ 2147483647 h 1206"/>
              <a:gd name="T4" fmla="*/ 2147483647 w 2096"/>
              <a:gd name="T5" fmla="*/ 2147483647 h 1206"/>
              <a:gd name="T6" fmla="*/ 2147483647 w 2096"/>
              <a:gd name="T7" fmla="*/ 2147483647 h 1206"/>
              <a:gd name="T8" fmla="*/ 2147483647 w 2096"/>
              <a:gd name="T9" fmla="*/ 2147483647 h 1206"/>
              <a:gd name="T10" fmla="*/ 2147483647 w 2096"/>
              <a:gd name="T11" fmla="*/ 2147483647 h 1206"/>
              <a:gd name="T12" fmla="*/ 2147483647 w 2096"/>
              <a:gd name="T13" fmla="*/ 2147483647 h 1206"/>
              <a:gd name="T14" fmla="*/ 2147483647 w 2096"/>
              <a:gd name="T15" fmla="*/ 2147483647 h 1206"/>
              <a:gd name="T16" fmla="*/ 2147483647 w 2096"/>
              <a:gd name="T17" fmla="*/ 2147483647 h 1206"/>
              <a:gd name="T18" fmla="*/ 2147483647 w 2096"/>
              <a:gd name="T19" fmla="*/ 2147483647 h 1206"/>
              <a:gd name="T20" fmla="*/ 2147483647 w 2096"/>
              <a:gd name="T21" fmla="*/ 2147483647 h 1206"/>
              <a:gd name="T22" fmla="*/ 2147483647 w 2096"/>
              <a:gd name="T23" fmla="*/ 2147483647 h 1206"/>
              <a:gd name="T24" fmla="*/ 2147483647 w 2096"/>
              <a:gd name="T25" fmla="*/ 2147483647 h 1206"/>
              <a:gd name="T26" fmla="*/ 2147483647 w 2096"/>
              <a:gd name="T27" fmla="*/ 2147483647 h 1206"/>
              <a:gd name="T28" fmla="*/ 2147483647 w 2096"/>
              <a:gd name="T29" fmla="*/ 2147483647 h 1206"/>
              <a:gd name="T30" fmla="*/ 2147483647 w 2096"/>
              <a:gd name="T31" fmla="*/ 2147483647 h 1206"/>
              <a:gd name="T32" fmla="*/ 2147483647 w 2096"/>
              <a:gd name="T33" fmla="*/ 2147483647 h 1206"/>
              <a:gd name="T34" fmla="*/ 2147483647 w 2096"/>
              <a:gd name="T35" fmla="*/ 2147483647 h 1206"/>
              <a:gd name="T36" fmla="*/ 2147483647 w 2096"/>
              <a:gd name="T37" fmla="*/ 2147483647 h 1206"/>
              <a:gd name="T38" fmla="*/ 2147483647 w 2096"/>
              <a:gd name="T39" fmla="*/ 2147483647 h 1206"/>
              <a:gd name="T40" fmla="*/ 2147483647 w 2096"/>
              <a:gd name="T41" fmla="*/ 2147483647 h 1206"/>
              <a:gd name="T42" fmla="*/ 2147483647 w 2096"/>
              <a:gd name="T43" fmla="*/ 2147483647 h 1206"/>
              <a:gd name="T44" fmla="*/ 2147483647 w 2096"/>
              <a:gd name="T45" fmla="*/ 2147483647 h 1206"/>
              <a:gd name="T46" fmla="*/ 2147483647 w 2096"/>
              <a:gd name="T47" fmla="*/ 2147483647 h 1206"/>
              <a:gd name="T48" fmla="*/ 2147483647 w 2096"/>
              <a:gd name="T49" fmla="*/ 2147483647 h 1206"/>
              <a:gd name="T50" fmla="*/ 2147483647 w 2096"/>
              <a:gd name="T51" fmla="*/ 2147483647 h 1206"/>
              <a:gd name="T52" fmla="*/ 2147483647 w 2096"/>
              <a:gd name="T53" fmla="*/ 2147483647 h 1206"/>
              <a:gd name="T54" fmla="*/ 2147483647 w 2096"/>
              <a:gd name="T55" fmla="*/ 2147483647 h 1206"/>
              <a:gd name="T56" fmla="*/ 2147483647 w 2096"/>
              <a:gd name="T57" fmla="*/ 2147483647 h 1206"/>
              <a:gd name="T58" fmla="*/ 2147483647 w 2096"/>
              <a:gd name="T59" fmla="*/ 2147483647 h 1206"/>
              <a:gd name="T60" fmla="*/ 2147483647 w 2096"/>
              <a:gd name="T61" fmla="*/ 2147483647 h 1206"/>
              <a:gd name="T62" fmla="*/ 2147483647 w 2096"/>
              <a:gd name="T63" fmla="*/ 2147483647 h 1206"/>
              <a:gd name="T64" fmla="*/ 2147483647 w 2096"/>
              <a:gd name="T65" fmla="*/ 2147483647 h 1206"/>
              <a:gd name="T66" fmla="*/ 2147483647 w 2096"/>
              <a:gd name="T67" fmla="*/ 2147483647 h 1206"/>
              <a:gd name="T68" fmla="*/ 2147483647 w 2096"/>
              <a:gd name="T69" fmla="*/ 2147483647 h 1206"/>
              <a:gd name="T70" fmla="*/ 2147483647 w 2096"/>
              <a:gd name="T71" fmla="*/ 2147483647 h 1206"/>
              <a:gd name="T72" fmla="*/ 2147483647 w 2096"/>
              <a:gd name="T73" fmla="*/ 2147483647 h 12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96"/>
              <a:gd name="T112" fmla="*/ 0 h 1206"/>
              <a:gd name="T113" fmla="*/ 2096 w 2096"/>
              <a:gd name="T114" fmla="*/ 1206 h 12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96" h="1206">
                <a:moveTo>
                  <a:pt x="281" y="304"/>
                </a:moveTo>
                <a:cubicBezTo>
                  <a:pt x="239" y="332"/>
                  <a:pt x="213" y="369"/>
                  <a:pt x="163" y="386"/>
                </a:cubicBezTo>
                <a:cubicBezTo>
                  <a:pt x="137" y="412"/>
                  <a:pt x="97" y="429"/>
                  <a:pt x="62" y="441"/>
                </a:cubicBezTo>
                <a:cubicBezTo>
                  <a:pt x="0" y="505"/>
                  <a:pt x="32" y="456"/>
                  <a:pt x="71" y="615"/>
                </a:cubicBezTo>
                <a:cubicBezTo>
                  <a:pt x="82" y="661"/>
                  <a:pt x="68" y="647"/>
                  <a:pt x="108" y="661"/>
                </a:cubicBezTo>
                <a:cubicBezTo>
                  <a:pt x="95" y="714"/>
                  <a:pt x="92" y="683"/>
                  <a:pt x="126" y="725"/>
                </a:cubicBezTo>
                <a:cubicBezTo>
                  <a:pt x="136" y="738"/>
                  <a:pt x="162" y="785"/>
                  <a:pt x="181" y="789"/>
                </a:cubicBezTo>
                <a:cubicBezTo>
                  <a:pt x="194" y="792"/>
                  <a:pt x="399" y="807"/>
                  <a:pt x="400" y="807"/>
                </a:cubicBezTo>
                <a:cubicBezTo>
                  <a:pt x="428" y="809"/>
                  <a:pt x="455" y="813"/>
                  <a:pt x="483" y="816"/>
                </a:cubicBezTo>
                <a:cubicBezTo>
                  <a:pt x="501" y="870"/>
                  <a:pt x="473" y="875"/>
                  <a:pt x="446" y="917"/>
                </a:cubicBezTo>
                <a:cubicBezTo>
                  <a:pt x="449" y="966"/>
                  <a:pt x="444" y="1016"/>
                  <a:pt x="455" y="1063"/>
                </a:cubicBezTo>
                <a:cubicBezTo>
                  <a:pt x="457" y="1073"/>
                  <a:pt x="473" y="1071"/>
                  <a:pt x="483" y="1072"/>
                </a:cubicBezTo>
                <a:cubicBezTo>
                  <a:pt x="522" y="1077"/>
                  <a:pt x="562" y="1078"/>
                  <a:pt x="601" y="1081"/>
                </a:cubicBezTo>
                <a:cubicBezTo>
                  <a:pt x="656" y="1084"/>
                  <a:pt x="711" y="1087"/>
                  <a:pt x="766" y="1090"/>
                </a:cubicBezTo>
                <a:cubicBezTo>
                  <a:pt x="1113" y="1206"/>
                  <a:pt x="1497" y="1103"/>
                  <a:pt x="1863" y="1099"/>
                </a:cubicBezTo>
                <a:cubicBezTo>
                  <a:pt x="1895" y="1089"/>
                  <a:pt x="1920" y="1067"/>
                  <a:pt x="1945" y="1045"/>
                </a:cubicBezTo>
                <a:cubicBezTo>
                  <a:pt x="1961" y="1031"/>
                  <a:pt x="1991" y="999"/>
                  <a:pt x="1991" y="999"/>
                </a:cubicBezTo>
                <a:cubicBezTo>
                  <a:pt x="2040" y="846"/>
                  <a:pt x="1968" y="766"/>
                  <a:pt x="2083" y="651"/>
                </a:cubicBezTo>
                <a:cubicBezTo>
                  <a:pt x="2096" y="613"/>
                  <a:pt x="2085" y="477"/>
                  <a:pt x="2064" y="450"/>
                </a:cubicBezTo>
                <a:cubicBezTo>
                  <a:pt x="2057" y="441"/>
                  <a:pt x="2045" y="440"/>
                  <a:pt x="2037" y="432"/>
                </a:cubicBezTo>
                <a:cubicBezTo>
                  <a:pt x="2026" y="421"/>
                  <a:pt x="2018" y="408"/>
                  <a:pt x="2009" y="395"/>
                </a:cubicBezTo>
                <a:cubicBezTo>
                  <a:pt x="1979" y="352"/>
                  <a:pt x="1969" y="322"/>
                  <a:pt x="1927" y="295"/>
                </a:cubicBezTo>
                <a:cubicBezTo>
                  <a:pt x="1916" y="278"/>
                  <a:pt x="1913" y="256"/>
                  <a:pt x="1900" y="240"/>
                </a:cubicBezTo>
                <a:cubicBezTo>
                  <a:pt x="1893" y="231"/>
                  <a:pt x="1881" y="229"/>
                  <a:pt x="1872" y="222"/>
                </a:cubicBezTo>
                <a:cubicBezTo>
                  <a:pt x="1838" y="195"/>
                  <a:pt x="1834" y="164"/>
                  <a:pt x="1790" y="149"/>
                </a:cubicBezTo>
                <a:cubicBezTo>
                  <a:pt x="1743" y="100"/>
                  <a:pt x="1752" y="112"/>
                  <a:pt x="1662" y="103"/>
                </a:cubicBezTo>
                <a:cubicBezTo>
                  <a:pt x="1635" y="85"/>
                  <a:pt x="1620" y="67"/>
                  <a:pt x="1589" y="57"/>
                </a:cubicBezTo>
                <a:cubicBezTo>
                  <a:pt x="1551" y="0"/>
                  <a:pt x="1575" y="21"/>
                  <a:pt x="1452" y="21"/>
                </a:cubicBezTo>
                <a:cubicBezTo>
                  <a:pt x="1330" y="21"/>
                  <a:pt x="1208" y="27"/>
                  <a:pt x="1086" y="30"/>
                </a:cubicBezTo>
                <a:cubicBezTo>
                  <a:pt x="1010" y="60"/>
                  <a:pt x="935" y="89"/>
                  <a:pt x="857" y="112"/>
                </a:cubicBezTo>
                <a:cubicBezTo>
                  <a:pt x="829" y="120"/>
                  <a:pt x="804" y="135"/>
                  <a:pt x="775" y="139"/>
                </a:cubicBezTo>
                <a:cubicBezTo>
                  <a:pt x="692" y="150"/>
                  <a:pt x="623" y="161"/>
                  <a:pt x="537" y="167"/>
                </a:cubicBezTo>
                <a:cubicBezTo>
                  <a:pt x="519" y="173"/>
                  <a:pt x="501" y="179"/>
                  <a:pt x="483" y="185"/>
                </a:cubicBezTo>
                <a:cubicBezTo>
                  <a:pt x="474" y="188"/>
                  <a:pt x="455" y="194"/>
                  <a:pt x="455" y="194"/>
                </a:cubicBezTo>
                <a:cubicBezTo>
                  <a:pt x="432" y="266"/>
                  <a:pt x="382" y="235"/>
                  <a:pt x="309" y="258"/>
                </a:cubicBezTo>
                <a:cubicBezTo>
                  <a:pt x="272" y="270"/>
                  <a:pt x="290" y="264"/>
                  <a:pt x="254" y="277"/>
                </a:cubicBezTo>
                <a:cubicBezTo>
                  <a:pt x="219" y="329"/>
                  <a:pt x="236" y="293"/>
                  <a:pt x="236" y="395"/>
                </a:cubicBezTo>
              </a:path>
            </a:pathLst>
          </a:custGeom>
          <a:solidFill>
            <a:schemeClr val="tx1"/>
          </a:solidFill>
          <a:ln w="9525">
            <a:solidFill>
              <a:schemeClr val="tx1"/>
            </a:solidFill>
            <a:round/>
            <a:headEnd/>
            <a:tailEnd/>
          </a:ln>
        </p:spPr>
        <p:txBody>
          <a:bodyPr/>
          <a:lstStyle/>
          <a:p>
            <a:endParaRPr lang="en-US"/>
          </a:p>
        </p:txBody>
      </p:sp>
      <p:sp>
        <p:nvSpPr>
          <p:cNvPr id="247814" name="Freeform 9"/>
          <p:cNvSpPr>
            <a:spLocks/>
          </p:cNvSpPr>
          <p:nvPr/>
        </p:nvSpPr>
        <p:spPr bwMode="auto">
          <a:xfrm>
            <a:off x="3810000" y="1981200"/>
            <a:ext cx="3275013" cy="2192338"/>
          </a:xfrm>
          <a:custGeom>
            <a:avLst/>
            <a:gdLst>
              <a:gd name="T0" fmla="*/ 2147483647 w 2063"/>
              <a:gd name="T1" fmla="*/ 2147483647 h 1381"/>
              <a:gd name="T2" fmla="*/ 2147483647 w 2063"/>
              <a:gd name="T3" fmla="*/ 2147483647 h 1381"/>
              <a:gd name="T4" fmla="*/ 2147483647 w 2063"/>
              <a:gd name="T5" fmla="*/ 2147483647 h 1381"/>
              <a:gd name="T6" fmla="*/ 2147483647 w 2063"/>
              <a:gd name="T7" fmla="*/ 2147483647 h 1381"/>
              <a:gd name="T8" fmla="*/ 2147483647 w 2063"/>
              <a:gd name="T9" fmla="*/ 2147483647 h 1381"/>
              <a:gd name="T10" fmla="*/ 2147483647 w 2063"/>
              <a:gd name="T11" fmla="*/ 2147483647 h 1381"/>
              <a:gd name="T12" fmla="*/ 2147483647 w 2063"/>
              <a:gd name="T13" fmla="*/ 2147483647 h 1381"/>
              <a:gd name="T14" fmla="*/ 2147483647 w 2063"/>
              <a:gd name="T15" fmla="*/ 2147483647 h 1381"/>
              <a:gd name="T16" fmla="*/ 2147483647 w 2063"/>
              <a:gd name="T17" fmla="*/ 2147483647 h 1381"/>
              <a:gd name="T18" fmla="*/ 2147483647 w 2063"/>
              <a:gd name="T19" fmla="*/ 2147483647 h 1381"/>
              <a:gd name="T20" fmla="*/ 2147483647 w 2063"/>
              <a:gd name="T21" fmla="*/ 2147483647 h 1381"/>
              <a:gd name="T22" fmla="*/ 2147483647 w 2063"/>
              <a:gd name="T23" fmla="*/ 2147483647 h 1381"/>
              <a:gd name="T24" fmla="*/ 2147483647 w 2063"/>
              <a:gd name="T25" fmla="*/ 2147483647 h 1381"/>
              <a:gd name="T26" fmla="*/ 2147483647 w 2063"/>
              <a:gd name="T27" fmla="*/ 2147483647 h 1381"/>
              <a:gd name="T28" fmla="*/ 2147483647 w 2063"/>
              <a:gd name="T29" fmla="*/ 2147483647 h 1381"/>
              <a:gd name="T30" fmla="*/ 2147483647 w 2063"/>
              <a:gd name="T31" fmla="*/ 2147483647 h 1381"/>
              <a:gd name="T32" fmla="*/ 2147483647 w 2063"/>
              <a:gd name="T33" fmla="*/ 2147483647 h 1381"/>
              <a:gd name="T34" fmla="*/ 2147483647 w 2063"/>
              <a:gd name="T35" fmla="*/ 2147483647 h 1381"/>
              <a:gd name="T36" fmla="*/ 2147483647 w 2063"/>
              <a:gd name="T37" fmla="*/ 2147483647 h 1381"/>
              <a:gd name="T38" fmla="*/ 2147483647 w 2063"/>
              <a:gd name="T39" fmla="*/ 2147483647 h 1381"/>
              <a:gd name="T40" fmla="*/ 2147483647 w 2063"/>
              <a:gd name="T41" fmla="*/ 2147483647 h 1381"/>
              <a:gd name="T42" fmla="*/ 2147483647 w 2063"/>
              <a:gd name="T43" fmla="*/ 2147483647 h 1381"/>
              <a:gd name="T44" fmla="*/ 2147483647 w 2063"/>
              <a:gd name="T45" fmla="*/ 2147483647 h 1381"/>
              <a:gd name="T46" fmla="*/ 2147483647 w 2063"/>
              <a:gd name="T47" fmla="*/ 2147483647 h 1381"/>
              <a:gd name="T48" fmla="*/ 2147483647 w 2063"/>
              <a:gd name="T49" fmla="*/ 2147483647 h 1381"/>
              <a:gd name="T50" fmla="*/ 2147483647 w 2063"/>
              <a:gd name="T51" fmla="*/ 2147483647 h 1381"/>
              <a:gd name="T52" fmla="*/ 2147483647 w 2063"/>
              <a:gd name="T53" fmla="*/ 2147483647 h 1381"/>
              <a:gd name="T54" fmla="*/ 2147483647 w 2063"/>
              <a:gd name="T55" fmla="*/ 2147483647 h 1381"/>
              <a:gd name="T56" fmla="*/ 2147483647 w 2063"/>
              <a:gd name="T57" fmla="*/ 2147483647 h 1381"/>
              <a:gd name="T58" fmla="*/ 2147483647 w 2063"/>
              <a:gd name="T59" fmla="*/ 2147483647 h 1381"/>
              <a:gd name="T60" fmla="*/ 2147483647 w 2063"/>
              <a:gd name="T61" fmla="*/ 2147483647 h 1381"/>
              <a:gd name="T62" fmla="*/ 2147483647 w 2063"/>
              <a:gd name="T63" fmla="*/ 2147483647 h 1381"/>
              <a:gd name="T64" fmla="*/ 2147483647 w 2063"/>
              <a:gd name="T65" fmla="*/ 2147483647 h 1381"/>
              <a:gd name="T66" fmla="*/ 2147483647 w 2063"/>
              <a:gd name="T67" fmla="*/ 2147483647 h 1381"/>
              <a:gd name="T68" fmla="*/ 2147483647 w 2063"/>
              <a:gd name="T69" fmla="*/ 0 h 1381"/>
              <a:gd name="T70" fmla="*/ 2147483647 w 2063"/>
              <a:gd name="T71" fmla="*/ 2147483647 h 1381"/>
              <a:gd name="T72" fmla="*/ 2147483647 w 2063"/>
              <a:gd name="T73" fmla="*/ 2147483647 h 1381"/>
              <a:gd name="T74" fmla="*/ 2147483647 w 2063"/>
              <a:gd name="T75" fmla="*/ 2147483647 h 1381"/>
              <a:gd name="T76" fmla="*/ 2147483647 w 2063"/>
              <a:gd name="T77" fmla="*/ 2147483647 h 1381"/>
              <a:gd name="T78" fmla="*/ 2147483647 w 2063"/>
              <a:gd name="T79" fmla="*/ 2147483647 h 1381"/>
              <a:gd name="T80" fmla="*/ 2147483647 w 2063"/>
              <a:gd name="T81" fmla="*/ 2147483647 h 1381"/>
              <a:gd name="T82" fmla="*/ 2147483647 w 2063"/>
              <a:gd name="T83" fmla="*/ 2147483647 h 1381"/>
              <a:gd name="T84" fmla="*/ 2147483647 w 2063"/>
              <a:gd name="T85" fmla="*/ 2147483647 h 1381"/>
              <a:gd name="T86" fmla="*/ 2147483647 w 2063"/>
              <a:gd name="T87" fmla="*/ 2147483647 h 13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63"/>
              <a:gd name="T133" fmla="*/ 0 h 1381"/>
              <a:gd name="T134" fmla="*/ 2063 w 2063"/>
              <a:gd name="T135" fmla="*/ 1381 h 138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63" h="1381">
                <a:moveTo>
                  <a:pt x="178" y="412"/>
                </a:moveTo>
                <a:cubicBezTo>
                  <a:pt x="116" y="454"/>
                  <a:pt x="30" y="532"/>
                  <a:pt x="4" y="604"/>
                </a:cubicBezTo>
                <a:cubicBezTo>
                  <a:pt x="13" y="706"/>
                  <a:pt x="0" y="831"/>
                  <a:pt x="114" y="869"/>
                </a:cubicBezTo>
                <a:cubicBezTo>
                  <a:pt x="140" y="908"/>
                  <a:pt x="172" y="928"/>
                  <a:pt x="215" y="942"/>
                </a:cubicBezTo>
                <a:cubicBezTo>
                  <a:pt x="221" y="951"/>
                  <a:pt x="228" y="960"/>
                  <a:pt x="233" y="970"/>
                </a:cubicBezTo>
                <a:cubicBezTo>
                  <a:pt x="237" y="979"/>
                  <a:pt x="235" y="990"/>
                  <a:pt x="242" y="997"/>
                </a:cubicBezTo>
                <a:cubicBezTo>
                  <a:pt x="259" y="1014"/>
                  <a:pt x="311" y="1016"/>
                  <a:pt x="334" y="1024"/>
                </a:cubicBezTo>
                <a:cubicBezTo>
                  <a:pt x="352" y="1030"/>
                  <a:pt x="372" y="1033"/>
                  <a:pt x="388" y="1043"/>
                </a:cubicBezTo>
                <a:cubicBezTo>
                  <a:pt x="397" y="1049"/>
                  <a:pt x="406" y="1057"/>
                  <a:pt x="416" y="1061"/>
                </a:cubicBezTo>
                <a:cubicBezTo>
                  <a:pt x="445" y="1073"/>
                  <a:pt x="485" y="1080"/>
                  <a:pt x="516" y="1088"/>
                </a:cubicBezTo>
                <a:cubicBezTo>
                  <a:pt x="572" y="1126"/>
                  <a:pt x="636" y="1106"/>
                  <a:pt x="699" y="1125"/>
                </a:cubicBezTo>
                <a:cubicBezTo>
                  <a:pt x="717" y="1130"/>
                  <a:pt x="736" y="1137"/>
                  <a:pt x="754" y="1143"/>
                </a:cubicBezTo>
                <a:cubicBezTo>
                  <a:pt x="763" y="1146"/>
                  <a:pt x="782" y="1152"/>
                  <a:pt x="782" y="1152"/>
                </a:cubicBezTo>
                <a:cubicBezTo>
                  <a:pt x="809" y="1181"/>
                  <a:pt x="800" y="1192"/>
                  <a:pt x="836" y="1216"/>
                </a:cubicBezTo>
                <a:cubicBezTo>
                  <a:pt x="861" y="1286"/>
                  <a:pt x="896" y="1347"/>
                  <a:pt x="964" y="1381"/>
                </a:cubicBezTo>
                <a:cubicBezTo>
                  <a:pt x="1025" y="1375"/>
                  <a:pt x="1086" y="1369"/>
                  <a:pt x="1147" y="1363"/>
                </a:cubicBezTo>
                <a:cubicBezTo>
                  <a:pt x="1176" y="1360"/>
                  <a:pt x="1218" y="1316"/>
                  <a:pt x="1248" y="1308"/>
                </a:cubicBezTo>
                <a:cubicBezTo>
                  <a:pt x="1272" y="1302"/>
                  <a:pt x="1297" y="1302"/>
                  <a:pt x="1321" y="1299"/>
                </a:cubicBezTo>
                <a:cubicBezTo>
                  <a:pt x="1343" y="1288"/>
                  <a:pt x="1362" y="1272"/>
                  <a:pt x="1385" y="1262"/>
                </a:cubicBezTo>
                <a:cubicBezTo>
                  <a:pt x="1414" y="1250"/>
                  <a:pt x="1446" y="1245"/>
                  <a:pt x="1476" y="1235"/>
                </a:cubicBezTo>
                <a:cubicBezTo>
                  <a:pt x="1535" y="1176"/>
                  <a:pt x="1658" y="1150"/>
                  <a:pt x="1732" y="1125"/>
                </a:cubicBezTo>
                <a:cubicBezTo>
                  <a:pt x="1775" y="1111"/>
                  <a:pt x="1864" y="1060"/>
                  <a:pt x="1888" y="1024"/>
                </a:cubicBezTo>
                <a:cubicBezTo>
                  <a:pt x="1895" y="1013"/>
                  <a:pt x="1898" y="999"/>
                  <a:pt x="1906" y="988"/>
                </a:cubicBezTo>
                <a:cubicBezTo>
                  <a:pt x="1916" y="974"/>
                  <a:pt x="1932" y="964"/>
                  <a:pt x="1943" y="951"/>
                </a:cubicBezTo>
                <a:cubicBezTo>
                  <a:pt x="1950" y="943"/>
                  <a:pt x="1955" y="933"/>
                  <a:pt x="1961" y="924"/>
                </a:cubicBezTo>
                <a:cubicBezTo>
                  <a:pt x="1973" y="849"/>
                  <a:pt x="2002" y="839"/>
                  <a:pt x="2025" y="768"/>
                </a:cubicBezTo>
                <a:cubicBezTo>
                  <a:pt x="2044" y="565"/>
                  <a:pt x="2006" y="629"/>
                  <a:pt x="2062" y="549"/>
                </a:cubicBezTo>
                <a:cubicBezTo>
                  <a:pt x="2059" y="482"/>
                  <a:pt x="2063" y="414"/>
                  <a:pt x="2052" y="348"/>
                </a:cubicBezTo>
                <a:cubicBezTo>
                  <a:pt x="2049" y="329"/>
                  <a:pt x="2021" y="325"/>
                  <a:pt x="2007" y="311"/>
                </a:cubicBezTo>
                <a:cubicBezTo>
                  <a:pt x="1968" y="272"/>
                  <a:pt x="1942" y="229"/>
                  <a:pt x="1888" y="211"/>
                </a:cubicBezTo>
                <a:cubicBezTo>
                  <a:pt x="1853" y="174"/>
                  <a:pt x="1832" y="176"/>
                  <a:pt x="1796" y="147"/>
                </a:cubicBezTo>
                <a:cubicBezTo>
                  <a:pt x="1775" y="130"/>
                  <a:pt x="1755" y="106"/>
                  <a:pt x="1732" y="92"/>
                </a:cubicBezTo>
                <a:cubicBezTo>
                  <a:pt x="1684" y="64"/>
                  <a:pt x="1573" y="68"/>
                  <a:pt x="1531" y="64"/>
                </a:cubicBezTo>
                <a:cubicBezTo>
                  <a:pt x="1506" y="47"/>
                  <a:pt x="1476" y="31"/>
                  <a:pt x="1449" y="19"/>
                </a:cubicBezTo>
                <a:cubicBezTo>
                  <a:pt x="1431" y="11"/>
                  <a:pt x="1394" y="0"/>
                  <a:pt x="1394" y="0"/>
                </a:cubicBezTo>
                <a:cubicBezTo>
                  <a:pt x="1329" y="7"/>
                  <a:pt x="1267" y="17"/>
                  <a:pt x="1202" y="28"/>
                </a:cubicBezTo>
                <a:cubicBezTo>
                  <a:pt x="1162" y="41"/>
                  <a:pt x="1131" y="67"/>
                  <a:pt x="1092" y="83"/>
                </a:cubicBezTo>
                <a:cubicBezTo>
                  <a:pt x="1055" y="98"/>
                  <a:pt x="1012" y="97"/>
                  <a:pt x="974" y="110"/>
                </a:cubicBezTo>
                <a:cubicBezTo>
                  <a:pt x="961" y="114"/>
                  <a:pt x="950" y="124"/>
                  <a:pt x="937" y="128"/>
                </a:cubicBezTo>
                <a:cubicBezTo>
                  <a:pt x="904" y="137"/>
                  <a:pt x="870" y="141"/>
                  <a:pt x="836" y="147"/>
                </a:cubicBezTo>
                <a:cubicBezTo>
                  <a:pt x="749" y="213"/>
                  <a:pt x="732" y="212"/>
                  <a:pt x="626" y="238"/>
                </a:cubicBezTo>
                <a:cubicBezTo>
                  <a:pt x="584" y="292"/>
                  <a:pt x="556" y="304"/>
                  <a:pt x="489" y="320"/>
                </a:cubicBezTo>
                <a:cubicBezTo>
                  <a:pt x="461" y="350"/>
                  <a:pt x="426" y="363"/>
                  <a:pt x="388" y="375"/>
                </a:cubicBezTo>
                <a:cubicBezTo>
                  <a:pt x="300" y="435"/>
                  <a:pt x="231" y="430"/>
                  <a:pt x="123" y="430"/>
                </a:cubicBezTo>
              </a:path>
            </a:pathLst>
          </a:custGeom>
          <a:solidFill>
            <a:schemeClr val="tx1"/>
          </a:solidFill>
          <a:ln w="9525">
            <a:solidFill>
              <a:schemeClr val="tx1"/>
            </a:solidFill>
            <a:round/>
            <a:headEnd/>
            <a:tailEnd/>
          </a:ln>
        </p:spPr>
        <p:txBody>
          <a:bodyPr/>
          <a:lstStyle/>
          <a:p>
            <a:endParaRPr lang="en-US"/>
          </a:p>
        </p:txBody>
      </p:sp>
      <p:sp>
        <p:nvSpPr>
          <p:cNvPr id="247815" name="Freeform 10"/>
          <p:cNvSpPr>
            <a:spLocks/>
          </p:cNvSpPr>
          <p:nvPr/>
        </p:nvSpPr>
        <p:spPr bwMode="auto">
          <a:xfrm>
            <a:off x="5908675" y="58738"/>
            <a:ext cx="3278188" cy="2333625"/>
          </a:xfrm>
          <a:custGeom>
            <a:avLst/>
            <a:gdLst>
              <a:gd name="T0" fmla="*/ 2147483647 w 2065"/>
              <a:gd name="T1" fmla="*/ 2147483647 h 1470"/>
              <a:gd name="T2" fmla="*/ 2147483647 w 2065"/>
              <a:gd name="T3" fmla="*/ 2147483647 h 1470"/>
              <a:gd name="T4" fmla="*/ 2147483647 w 2065"/>
              <a:gd name="T5" fmla="*/ 2147483647 h 1470"/>
              <a:gd name="T6" fmla="*/ 2147483647 w 2065"/>
              <a:gd name="T7" fmla="*/ 2147483647 h 1470"/>
              <a:gd name="T8" fmla="*/ 2147483647 w 2065"/>
              <a:gd name="T9" fmla="*/ 2147483647 h 1470"/>
              <a:gd name="T10" fmla="*/ 2147483647 w 2065"/>
              <a:gd name="T11" fmla="*/ 2147483647 h 1470"/>
              <a:gd name="T12" fmla="*/ 2147483647 w 2065"/>
              <a:gd name="T13" fmla="*/ 2147483647 h 1470"/>
              <a:gd name="T14" fmla="*/ 2147483647 w 2065"/>
              <a:gd name="T15" fmla="*/ 2147483647 h 1470"/>
              <a:gd name="T16" fmla="*/ 2147483647 w 2065"/>
              <a:gd name="T17" fmla="*/ 2147483647 h 1470"/>
              <a:gd name="T18" fmla="*/ 2147483647 w 2065"/>
              <a:gd name="T19" fmla="*/ 2147483647 h 1470"/>
              <a:gd name="T20" fmla="*/ 2147483647 w 2065"/>
              <a:gd name="T21" fmla="*/ 2147483647 h 1470"/>
              <a:gd name="T22" fmla="*/ 2147483647 w 2065"/>
              <a:gd name="T23" fmla="*/ 2147483647 h 1470"/>
              <a:gd name="T24" fmla="*/ 2147483647 w 2065"/>
              <a:gd name="T25" fmla="*/ 2147483647 h 1470"/>
              <a:gd name="T26" fmla="*/ 2147483647 w 2065"/>
              <a:gd name="T27" fmla="*/ 2147483647 h 1470"/>
              <a:gd name="T28" fmla="*/ 2147483647 w 2065"/>
              <a:gd name="T29" fmla="*/ 2147483647 h 1470"/>
              <a:gd name="T30" fmla="*/ 2147483647 w 2065"/>
              <a:gd name="T31" fmla="*/ 2147483647 h 1470"/>
              <a:gd name="T32" fmla="*/ 2147483647 w 2065"/>
              <a:gd name="T33" fmla="*/ 2147483647 h 1470"/>
              <a:gd name="T34" fmla="*/ 2147483647 w 2065"/>
              <a:gd name="T35" fmla="*/ 2147483647 h 1470"/>
              <a:gd name="T36" fmla="*/ 2147483647 w 2065"/>
              <a:gd name="T37" fmla="*/ 2147483647 h 1470"/>
              <a:gd name="T38" fmla="*/ 2147483647 w 2065"/>
              <a:gd name="T39" fmla="*/ 2147483647 h 1470"/>
              <a:gd name="T40" fmla="*/ 2147483647 w 2065"/>
              <a:gd name="T41" fmla="*/ 2147483647 h 1470"/>
              <a:gd name="T42" fmla="*/ 2147483647 w 2065"/>
              <a:gd name="T43" fmla="*/ 2147483647 h 1470"/>
              <a:gd name="T44" fmla="*/ 2147483647 w 2065"/>
              <a:gd name="T45" fmla="*/ 2147483647 h 1470"/>
              <a:gd name="T46" fmla="*/ 2147483647 w 2065"/>
              <a:gd name="T47" fmla="*/ 2147483647 h 1470"/>
              <a:gd name="T48" fmla="*/ 2147483647 w 2065"/>
              <a:gd name="T49" fmla="*/ 2147483647 h 1470"/>
              <a:gd name="T50" fmla="*/ 2147483647 w 2065"/>
              <a:gd name="T51" fmla="*/ 2147483647 h 1470"/>
              <a:gd name="T52" fmla="*/ 2147483647 w 2065"/>
              <a:gd name="T53" fmla="*/ 2147483647 h 1470"/>
              <a:gd name="T54" fmla="*/ 2147483647 w 2065"/>
              <a:gd name="T55" fmla="*/ 2147483647 h 1470"/>
              <a:gd name="T56" fmla="*/ 2147483647 w 2065"/>
              <a:gd name="T57" fmla="*/ 2147483647 h 1470"/>
              <a:gd name="T58" fmla="*/ 2147483647 w 2065"/>
              <a:gd name="T59" fmla="*/ 2147483647 h 1470"/>
              <a:gd name="T60" fmla="*/ 2147483647 w 2065"/>
              <a:gd name="T61" fmla="*/ 2147483647 h 1470"/>
              <a:gd name="T62" fmla="*/ 2147483647 w 2065"/>
              <a:gd name="T63" fmla="*/ 2147483647 h 1470"/>
              <a:gd name="T64" fmla="*/ 2147483647 w 2065"/>
              <a:gd name="T65" fmla="*/ 0 h 1470"/>
              <a:gd name="T66" fmla="*/ 2147483647 w 2065"/>
              <a:gd name="T67" fmla="*/ 2147483647 h 1470"/>
              <a:gd name="T68" fmla="*/ 2147483647 w 2065"/>
              <a:gd name="T69" fmla="*/ 2147483647 h 1470"/>
              <a:gd name="T70" fmla="*/ 2147483647 w 2065"/>
              <a:gd name="T71" fmla="*/ 2147483647 h 1470"/>
              <a:gd name="T72" fmla="*/ 2147483647 w 2065"/>
              <a:gd name="T73" fmla="*/ 2147483647 h 14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65"/>
              <a:gd name="T112" fmla="*/ 0 h 1470"/>
              <a:gd name="T113" fmla="*/ 2065 w 2065"/>
              <a:gd name="T114" fmla="*/ 1470 h 14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65" h="1470">
                <a:moveTo>
                  <a:pt x="557" y="54"/>
                </a:moveTo>
                <a:cubicBezTo>
                  <a:pt x="539" y="60"/>
                  <a:pt x="519" y="65"/>
                  <a:pt x="502" y="73"/>
                </a:cubicBezTo>
                <a:cubicBezTo>
                  <a:pt x="490" y="79"/>
                  <a:pt x="478" y="86"/>
                  <a:pt x="465" y="91"/>
                </a:cubicBezTo>
                <a:cubicBezTo>
                  <a:pt x="447" y="98"/>
                  <a:pt x="411" y="109"/>
                  <a:pt x="411" y="109"/>
                </a:cubicBezTo>
                <a:cubicBezTo>
                  <a:pt x="382" y="131"/>
                  <a:pt x="364" y="139"/>
                  <a:pt x="347" y="173"/>
                </a:cubicBezTo>
                <a:cubicBezTo>
                  <a:pt x="317" y="232"/>
                  <a:pt x="362" y="193"/>
                  <a:pt x="310" y="228"/>
                </a:cubicBezTo>
                <a:cubicBezTo>
                  <a:pt x="291" y="287"/>
                  <a:pt x="272" y="330"/>
                  <a:pt x="228" y="374"/>
                </a:cubicBezTo>
                <a:cubicBezTo>
                  <a:pt x="214" y="431"/>
                  <a:pt x="206" y="461"/>
                  <a:pt x="173" y="512"/>
                </a:cubicBezTo>
                <a:cubicBezTo>
                  <a:pt x="163" y="527"/>
                  <a:pt x="159" y="575"/>
                  <a:pt x="155" y="585"/>
                </a:cubicBezTo>
                <a:cubicBezTo>
                  <a:pt x="151" y="598"/>
                  <a:pt x="141" y="608"/>
                  <a:pt x="136" y="621"/>
                </a:cubicBezTo>
                <a:cubicBezTo>
                  <a:pt x="129" y="639"/>
                  <a:pt x="128" y="660"/>
                  <a:pt x="118" y="676"/>
                </a:cubicBezTo>
                <a:cubicBezTo>
                  <a:pt x="79" y="737"/>
                  <a:pt x="45" y="816"/>
                  <a:pt x="27" y="886"/>
                </a:cubicBezTo>
                <a:cubicBezTo>
                  <a:pt x="32" y="1019"/>
                  <a:pt x="0" y="1102"/>
                  <a:pt x="63" y="1197"/>
                </a:cubicBezTo>
                <a:cubicBezTo>
                  <a:pt x="66" y="1206"/>
                  <a:pt x="64" y="1219"/>
                  <a:pt x="72" y="1225"/>
                </a:cubicBezTo>
                <a:cubicBezTo>
                  <a:pt x="88" y="1236"/>
                  <a:pt x="109" y="1237"/>
                  <a:pt x="127" y="1243"/>
                </a:cubicBezTo>
                <a:cubicBezTo>
                  <a:pt x="168" y="1256"/>
                  <a:pt x="212" y="1273"/>
                  <a:pt x="255" y="1280"/>
                </a:cubicBezTo>
                <a:cubicBezTo>
                  <a:pt x="282" y="1284"/>
                  <a:pt x="310" y="1286"/>
                  <a:pt x="337" y="1289"/>
                </a:cubicBezTo>
                <a:cubicBezTo>
                  <a:pt x="554" y="1360"/>
                  <a:pt x="373" y="1307"/>
                  <a:pt x="904" y="1298"/>
                </a:cubicBezTo>
                <a:cubicBezTo>
                  <a:pt x="1228" y="1305"/>
                  <a:pt x="1252" y="1306"/>
                  <a:pt x="1480" y="1325"/>
                </a:cubicBezTo>
                <a:cubicBezTo>
                  <a:pt x="1531" y="1341"/>
                  <a:pt x="1573" y="1377"/>
                  <a:pt x="1617" y="1408"/>
                </a:cubicBezTo>
                <a:cubicBezTo>
                  <a:pt x="1633" y="1419"/>
                  <a:pt x="1654" y="1420"/>
                  <a:pt x="1672" y="1426"/>
                </a:cubicBezTo>
                <a:cubicBezTo>
                  <a:pt x="1681" y="1429"/>
                  <a:pt x="1691" y="1432"/>
                  <a:pt x="1700" y="1435"/>
                </a:cubicBezTo>
                <a:cubicBezTo>
                  <a:pt x="1709" y="1438"/>
                  <a:pt x="1718" y="1441"/>
                  <a:pt x="1727" y="1444"/>
                </a:cubicBezTo>
                <a:cubicBezTo>
                  <a:pt x="1736" y="1447"/>
                  <a:pt x="1755" y="1453"/>
                  <a:pt x="1755" y="1453"/>
                </a:cubicBezTo>
                <a:cubicBezTo>
                  <a:pt x="1814" y="1450"/>
                  <a:pt x="1932" y="1470"/>
                  <a:pt x="1974" y="1408"/>
                </a:cubicBezTo>
                <a:cubicBezTo>
                  <a:pt x="2017" y="1278"/>
                  <a:pt x="1993" y="1372"/>
                  <a:pt x="1983" y="1115"/>
                </a:cubicBezTo>
                <a:cubicBezTo>
                  <a:pt x="1988" y="1044"/>
                  <a:pt x="1986" y="972"/>
                  <a:pt x="2011" y="905"/>
                </a:cubicBezTo>
                <a:cubicBezTo>
                  <a:pt x="1926" y="666"/>
                  <a:pt x="2065" y="355"/>
                  <a:pt x="1919" y="137"/>
                </a:cubicBezTo>
                <a:cubicBezTo>
                  <a:pt x="1916" y="128"/>
                  <a:pt x="1916" y="117"/>
                  <a:pt x="1910" y="109"/>
                </a:cubicBezTo>
                <a:cubicBezTo>
                  <a:pt x="1898" y="94"/>
                  <a:pt x="1878" y="87"/>
                  <a:pt x="1864" y="73"/>
                </a:cubicBezTo>
                <a:cubicBezTo>
                  <a:pt x="1858" y="67"/>
                  <a:pt x="1854" y="56"/>
                  <a:pt x="1846" y="54"/>
                </a:cubicBezTo>
                <a:cubicBezTo>
                  <a:pt x="1820" y="47"/>
                  <a:pt x="1791" y="48"/>
                  <a:pt x="1764" y="45"/>
                </a:cubicBezTo>
                <a:cubicBezTo>
                  <a:pt x="1587" y="2"/>
                  <a:pt x="1396" y="7"/>
                  <a:pt x="1215" y="0"/>
                </a:cubicBezTo>
                <a:cubicBezTo>
                  <a:pt x="1155" y="2"/>
                  <a:pt x="825" y="6"/>
                  <a:pt x="703" y="18"/>
                </a:cubicBezTo>
                <a:cubicBezTo>
                  <a:pt x="661" y="22"/>
                  <a:pt x="638" y="60"/>
                  <a:pt x="593" y="64"/>
                </a:cubicBezTo>
                <a:cubicBezTo>
                  <a:pt x="557" y="67"/>
                  <a:pt x="520" y="70"/>
                  <a:pt x="484" y="73"/>
                </a:cubicBezTo>
                <a:cubicBezTo>
                  <a:pt x="463" y="93"/>
                  <a:pt x="449" y="100"/>
                  <a:pt x="420" y="100"/>
                </a:cubicBezTo>
              </a:path>
            </a:pathLst>
          </a:custGeom>
          <a:solidFill>
            <a:schemeClr val="tx1"/>
          </a:solidFill>
          <a:ln w="9525">
            <a:solidFill>
              <a:schemeClr val="tx1"/>
            </a:solidFill>
            <a:round/>
            <a:headEnd/>
            <a:tailEnd/>
          </a:ln>
        </p:spPr>
        <p:txBody>
          <a:bodyPr/>
          <a:lstStyle/>
          <a:p>
            <a:endParaRPr lang="en-US"/>
          </a:p>
        </p:txBody>
      </p:sp>
      <p:sp>
        <p:nvSpPr>
          <p:cNvPr id="247816" name="Oval 11"/>
          <p:cNvSpPr>
            <a:spLocks noChangeArrowheads="1"/>
          </p:cNvSpPr>
          <p:nvPr/>
        </p:nvSpPr>
        <p:spPr bwMode="auto">
          <a:xfrm>
            <a:off x="6934200" y="2438400"/>
            <a:ext cx="304800" cy="304800"/>
          </a:xfrm>
          <a:prstGeom prst="ellipse">
            <a:avLst/>
          </a:prstGeom>
          <a:solidFill>
            <a:schemeClr val="tx1"/>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idx="4294967295"/>
          </p:nvPr>
        </p:nvSpPr>
        <p:spPr/>
        <p:txBody>
          <a:bodyPr/>
          <a:lstStyle/>
          <a:p>
            <a:pPr eaLnBrk="1" hangingPunct="1"/>
            <a:endParaRPr lang="en-US" smtClean="0"/>
          </a:p>
        </p:txBody>
      </p:sp>
      <p:pic>
        <p:nvPicPr>
          <p:cNvPr id="248835" name="Picture 3"/>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248836" name="Freeform 5"/>
          <p:cNvSpPr>
            <a:spLocks/>
          </p:cNvSpPr>
          <p:nvPr/>
        </p:nvSpPr>
        <p:spPr bwMode="auto">
          <a:xfrm>
            <a:off x="1831975" y="3378200"/>
            <a:ext cx="3327400" cy="1914525"/>
          </a:xfrm>
          <a:custGeom>
            <a:avLst/>
            <a:gdLst>
              <a:gd name="T0" fmla="*/ 2147483647 w 2096"/>
              <a:gd name="T1" fmla="*/ 2147483647 h 1206"/>
              <a:gd name="T2" fmla="*/ 2147483647 w 2096"/>
              <a:gd name="T3" fmla="*/ 2147483647 h 1206"/>
              <a:gd name="T4" fmla="*/ 2147483647 w 2096"/>
              <a:gd name="T5" fmla="*/ 2147483647 h 1206"/>
              <a:gd name="T6" fmla="*/ 2147483647 w 2096"/>
              <a:gd name="T7" fmla="*/ 2147483647 h 1206"/>
              <a:gd name="T8" fmla="*/ 2147483647 w 2096"/>
              <a:gd name="T9" fmla="*/ 2147483647 h 1206"/>
              <a:gd name="T10" fmla="*/ 2147483647 w 2096"/>
              <a:gd name="T11" fmla="*/ 2147483647 h 1206"/>
              <a:gd name="T12" fmla="*/ 2147483647 w 2096"/>
              <a:gd name="T13" fmla="*/ 2147483647 h 1206"/>
              <a:gd name="T14" fmla="*/ 2147483647 w 2096"/>
              <a:gd name="T15" fmla="*/ 2147483647 h 1206"/>
              <a:gd name="T16" fmla="*/ 2147483647 w 2096"/>
              <a:gd name="T17" fmla="*/ 2147483647 h 1206"/>
              <a:gd name="T18" fmla="*/ 2147483647 w 2096"/>
              <a:gd name="T19" fmla="*/ 2147483647 h 1206"/>
              <a:gd name="T20" fmla="*/ 2147483647 w 2096"/>
              <a:gd name="T21" fmla="*/ 2147483647 h 1206"/>
              <a:gd name="T22" fmla="*/ 2147483647 w 2096"/>
              <a:gd name="T23" fmla="*/ 2147483647 h 1206"/>
              <a:gd name="T24" fmla="*/ 2147483647 w 2096"/>
              <a:gd name="T25" fmla="*/ 2147483647 h 1206"/>
              <a:gd name="T26" fmla="*/ 2147483647 w 2096"/>
              <a:gd name="T27" fmla="*/ 2147483647 h 1206"/>
              <a:gd name="T28" fmla="*/ 2147483647 w 2096"/>
              <a:gd name="T29" fmla="*/ 2147483647 h 1206"/>
              <a:gd name="T30" fmla="*/ 2147483647 w 2096"/>
              <a:gd name="T31" fmla="*/ 2147483647 h 1206"/>
              <a:gd name="T32" fmla="*/ 2147483647 w 2096"/>
              <a:gd name="T33" fmla="*/ 2147483647 h 1206"/>
              <a:gd name="T34" fmla="*/ 2147483647 w 2096"/>
              <a:gd name="T35" fmla="*/ 2147483647 h 1206"/>
              <a:gd name="T36" fmla="*/ 2147483647 w 2096"/>
              <a:gd name="T37" fmla="*/ 2147483647 h 1206"/>
              <a:gd name="T38" fmla="*/ 2147483647 w 2096"/>
              <a:gd name="T39" fmla="*/ 2147483647 h 1206"/>
              <a:gd name="T40" fmla="*/ 2147483647 w 2096"/>
              <a:gd name="T41" fmla="*/ 2147483647 h 1206"/>
              <a:gd name="T42" fmla="*/ 2147483647 w 2096"/>
              <a:gd name="T43" fmla="*/ 2147483647 h 1206"/>
              <a:gd name="T44" fmla="*/ 2147483647 w 2096"/>
              <a:gd name="T45" fmla="*/ 2147483647 h 1206"/>
              <a:gd name="T46" fmla="*/ 2147483647 w 2096"/>
              <a:gd name="T47" fmla="*/ 2147483647 h 1206"/>
              <a:gd name="T48" fmla="*/ 2147483647 w 2096"/>
              <a:gd name="T49" fmla="*/ 2147483647 h 1206"/>
              <a:gd name="T50" fmla="*/ 2147483647 w 2096"/>
              <a:gd name="T51" fmla="*/ 2147483647 h 1206"/>
              <a:gd name="T52" fmla="*/ 2147483647 w 2096"/>
              <a:gd name="T53" fmla="*/ 2147483647 h 1206"/>
              <a:gd name="T54" fmla="*/ 2147483647 w 2096"/>
              <a:gd name="T55" fmla="*/ 2147483647 h 1206"/>
              <a:gd name="T56" fmla="*/ 2147483647 w 2096"/>
              <a:gd name="T57" fmla="*/ 2147483647 h 1206"/>
              <a:gd name="T58" fmla="*/ 2147483647 w 2096"/>
              <a:gd name="T59" fmla="*/ 2147483647 h 1206"/>
              <a:gd name="T60" fmla="*/ 2147483647 w 2096"/>
              <a:gd name="T61" fmla="*/ 2147483647 h 1206"/>
              <a:gd name="T62" fmla="*/ 2147483647 w 2096"/>
              <a:gd name="T63" fmla="*/ 2147483647 h 1206"/>
              <a:gd name="T64" fmla="*/ 2147483647 w 2096"/>
              <a:gd name="T65" fmla="*/ 2147483647 h 1206"/>
              <a:gd name="T66" fmla="*/ 2147483647 w 2096"/>
              <a:gd name="T67" fmla="*/ 2147483647 h 1206"/>
              <a:gd name="T68" fmla="*/ 2147483647 w 2096"/>
              <a:gd name="T69" fmla="*/ 2147483647 h 1206"/>
              <a:gd name="T70" fmla="*/ 2147483647 w 2096"/>
              <a:gd name="T71" fmla="*/ 2147483647 h 1206"/>
              <a:gd name="T72" fmla="*/ 2147483647 w 2096"/>
              <a:gd name="T73" fmla="*/ 2147483647 h 12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96"/>
              <a:gd name="T112" fmla="*/ 0 h 1206"/>
              <a:gd name="T113" fmla="*/ 2096 w 2096"/>
              <a:gd name="T114" fmla="*/ 1206 h 12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96" h="1206">
                <a:moveTo>
                  <a:pt x="281" y="304"/>
                </a:moveTo>
                <a:cubicBezTo>
                  <a:pt x="239" y="332"/>
                  <a:pt x="213" y="369"/>
                  <a:pt x="163" y="386"/>
                </a:cubicBezTo>
                <a:cubicBezTo>
                  <a:pt x="137" y="412"/>
                  <a:pt x="97" y="429"/>
                  <a:pt x="62" y="441"/>
                </a:cubicBezTo>
                <a:cubicBezTo>
                  <a:pt x="0" y="505"/>
                  <a:pt x="32" y="456"/>
                  <a:pt x="71" y="615"/>
                </a:cubicBezTo>
                <a:cubicBezTo>
                  <a:pt x="82" y="661"/>
                  <a:pt x="68" y="647"/>
                  <a:pt x="108" y="661"/>
                </a:cubicBezTo>
                <a:cubicBezTo>
                  <a:pt x="95" y="714"/>
                  <a:pt x="92" y="683"/>
                  <a:pt x="126" y="725"/>
                </a:cubicBezTo>
                <a:cubicBezTo>
                  <a:pt x="136" y="738"/>
                  <a:pt x="162" y="785"/>
                  <a:pt x="181" y="789"/>
                </a:cubicBezTo>
                <a:cubicBezTo>
                  <a:pt x="194" y="792"/>
                  <a:pt x="399" y="807"/>
                  <a:pt x="400" y="807"/>
                </a:cubicBezTo>
                <a:cubicBezTo>
                  <a:pt x="428" y="809"/>
                  <a:pt x="455" y="813"/>
                  <a:pt x="483" y="816"/>
                </a:cubicBezTo>
                <a:cubicBezTo>
                  <a:pt x="501" y="870"/>
                  <a:pt x="473" y="875"/>
                  <a:pt x="446" y="917"/>
                </a:cubicBezTo>
                <a:cubicBezTo>
                  <a:pt x="449" y="966"/>
                  <a:pt x="444" y="1016"/>
                  <a:pt x="455" y="1063"/>
                </a:cubicBezTo>
                <a:cubicBezTo>
                  <a:pt x="457" y="1073"/>
                  <a:pt x="473" y="1071"/>
                  <a:pt x="483" y="1072"/>
                </a:cubicBezTo>
                <a:cubicBezTo>
                  <a:pt x="522" y="1077"/>
                  <a:pt x="562" y="1078"/>
                  <a:pt x="601" y="1081"/>
                </a:cubicBezTo>
                <a:cubicBezTo>
                  <a:pt x="656" y="1084"/>
                  <a:pt x="711" y="1087"/>
                  <a:pt x="766" y="1090"/>
                </a:cubicBezTo>
                <a:cubicBezTo>
                  <a:pt x="1113" y="1206"/>
                  <a:pt x="1497" y="1103"/>
                  <a:pt x="1863" y="1099"/>
                </a:cubicBezTo>
                <a:cubicBezTo>
                  <a:pt x="1895" y="1089"/>
                  <a:pt x="1920" y="1067"/>
                  <a:pt x="1945" y="1045"/>
                </a:cubicBezTo>
                <a:cubicBezTo>
                  <a:pt x="1961" y="1031"/>
                  <a:pt x="1991" y="999"/>
                  <a:pt x="1991" y="999"/>
                </a:cubicBezTo>
                <a:cubicBezTo>
                  <a:pt x="2040" y="846"/>
                  <a:pt x="1968" y="766"/>
                  <a:pt x="2083" y="651"/>
                </a:cubicBezTo>
                <a:cubicBezTo>
                  <a:pt x="2096" y="613"/>
                  <a:pt x="2085" y="477"/>
                  <a:pt x="2064" y="450"/>
                </a:cubicBezTo>
                <a:cubicBezTo>
                  <a:pt x="2057" y="441"/>
                  <a:pt x="2045" y="440"/>
                  <a:pt x="2037" y="432"/>
                </a:cubicBezTo>
                <a:cubicBezTo>
                  <a:pt x="2026" y="421"/>
                  <a:pt x="2018" y="408"/>
                  <a:pt x="2009" y="395"/>
                </a:cubicBezTo>
                <a:cubicBezTo>
                  <a:pt x="1979" y="352"/>
                  <a:pt x="1969" y="322"/>
                  <a:pt x="1927" y="295"/>
                </a:cubicBezTo>
                <a:cubicBezTo>
                  <a:pt x="1916" y="278"/>
                  <a:pt x="1913" y="256"/>
                  <a:pt x="1900" y="240"/>
                </a:cubicBezTo>
                <a:cubicBezTo>
                  <a:pt x="1893" y="231"/>
                  <a:pt x="1881" y="229"/>
                  <a:pt x="1872" y="222"/>
                </a:cubicBezTo>
                <a:cubicBezTo>
                  <a:pt x="1838" y="195"/>
                  <a:pt x="1834" y="164"/>
                  <a:pt x="1790" y="149"/>
                </a:cubicBezTo>
                <a:cubicBezTo>
                  <a:pt x="1743" y="100"/>
                  <a:pt x="1752" y="112"/>
                  <a:pt x="1662" y="103"/>
                </a:cubicBezTo>
                <a:cubicBezTo>
                  <a:pt x="1635" y="85"/>
                  <a:pt x="1620" y="67"/>
                  <a:pt x="1589" y="57"/>
                </a:cubicBezTo>
                <a:cubicBezTo>
                  <a:pt x="1551" y="0"/>
                  <a:pt x="1575" y="21"/>
                  <a:pt x="1452" y="21"/>
                </a:cubicBezTo>
                <a:cubicBezTo>
                  <a:pt x="1330" y="21"/>
                  <a:pt x="1208" y="27"/>
                  <a:pt x="1086" y="30"/>
                </a:cubicBezTo>
                <a:cubicBezTo>
                  <a:pt x="1010" y="60"/>
                  <a:pt x="935" y="89"/>
                  <a:pt x="857" y="112"/>
                </a:cubicBezTo>
                <a:cubicBezTo>
                  <a:pt x="829" y="120"/>
                  <a:pt x="804" y="135"/>
                  <a:pt x="775" y="139"/>
                </a:cubicBezTo>
                <a:cubicBezTo>
                  <a:pt x="692" y="150"/>
                  <a:pt x="623" y="161"/>
                  <a:pt x="537" y="167"/>
                </a:cubicBezTo>
                <a:cubicBezTo>
                  <a:pt x="519" y="173"/>
                  <a:pt x="501" y="179"/>
                  <a:pt x="483" y="185"/>
                </a:cubicBezTo>
                <a:cubicBezTo>
                  <a:pt x="474" y="188"/>
                  <a:pt x="455" y="194"/>
                  <a:pt x="455" y="194"/>
                </a:cubicBezTo>
                <a:cubicBezTo>
                  <a:pt x="432" y="266"/>
                  <a:pt x="382" y="235"/>
                  <a:pt x="309" y="258"/>
                </a:cubicBezTo>
                <a:cubicBezTo>
                  <a:pt x="272" y="270"/>
                  <a:pt x="290" y="264"/>
                  <a:pt x="254" y="277"/>
                </a:cubicBezTo>
                <a:cubicBezTo>
                  <a:pt x="219" y="329"/>
                  <a:pt x="236" y="293"/>
                  <a:pt x="236" y="395"/>
                </a:cubicBezTo>
              </a:path>
            </a:pathLst>
          </a:custGeom>
          <a:solidFill>
            <a:schemeClr val="tx1"/>
          </a:solidFill>
          <a:ln w="9525">
            <a:solidFill>
              <a:schemeClr val="tx1"/>
            </a:solidFill>
            <a:round/>
            <a:headEnd/>
            <a:tailEnd/>
          </a:ln>
        </p:spPr>
        <p:txBody>
          <a:bodyPr/>
          <a:lstStyle/>
          <a:p>
            <a:endParaRPr lang="en-US"/>
          </a:p>
        </p:txBody>
      </p:sp>
      <p:sp>
        <p:nvSpPr>
          <p:cNvPr id="248837" name="Freeform 6"/>
          <p:cNvSpPr>
            <a:spLocks/>
          </p:cNvSpPr>
          <p:nvPr/>
        </p:nvSpPr>
        <p:spPr bwMode="auto">
          <a:xfrm>
            <a:off x="3810000" y="1981200"/>
            <a:ext cx="3275013" cy="2192338"/>
          </a:xfrm>
          <a:custGeom>
            <a:avLst/>
            <a:gdLst>
              <a:gd name="T0" fmla="*/ 2147483647 w 2063"/>
              <a:gd name="T1" fmla="*/ 2147483647 h 1381"/>
              <a:gd name="T2" fmla="*/ 2147483647 w 2063"/>
              <a:gd name="T3" fmla="*/ 2147483647 h 1381"/>
              <a:gd name="T4" fmla="*/ 2147483647 w 2063"/>
              <a:gd name="T5" fmla="*/ 2147483647 h 1381"/>
              <a:gd name="T6" fmla="*/ 2147483647 w 2063"/>
              <a:gd name="T7" fmla="*/ 2147483647 h 1381"/>
              <a:gd name="T8" fmla="*/ 2147483647 w 2063"/>
              <a:gd name="T9" fmla="*/ 2147483647 h 1381"/>
              <a:gd name="T10" fmla="*/ 2147483647 w 2063"/>
              <a:gd name="T11" fmla="*/ 2147483647 h 1381"/>
              <a:gd name="T12" fmla="*/ 2147483647 w 2063"/>
              <a:gd name="T13" fmla="*/ 2147483647 h 1381"/>
              <a:gd name="T14" fmla="*/ 2147483647 w 2063"/>
              <a:gd name="T15" fmla="*/ 2147483647 h 1381"/>
              <a:gd name="T16" fmla="*/ 2147483647 w 2063"/>
              <a:gd name="T17" fmla="*/ 2147483647 h 1381"/>
              <a:gd name="T18" fmla="*/ 2147483647 w 2063"/>
              <a:gd name="T19" fmla="*/ 2147483647 h 1381"/>
              <a:gd name="T20" fmla="*/ 2147483647 w 2063"/>
              <a:gd name="T21" fmla="*/ 2147483647 h 1381"/>
              <a:gd name="T22" fmla="*/ 2147483647 w 2063"/>
              <a:gd name="T23" fmla="*/ 2147483647 h 1381"/>
              <a:gd name="T24" fmla="*/ 2147483647 w 2063"/>
              <a:gd name="T25" fmla="*/ 2147483647 h 1381"/>
              <a:gd name="T26" fmla="*/ 2147483647 w 2063"/>
              <a:gd name="T27" fmla="*/ 2147483647 h 1381"/>
              <a:gd name="T28" fmla="*/ 2147483647 w 2063"/>
              <a:gd name="T29" fmla="*/ 2147483647 h 1381"/>
              <a:gd name="T30" fmla="*/ 2147483647 w 2063"/>
              <a:gd name="T31" fmla="*/ 2147483647 h 1381"/>
              <a:gd name="T32" fmla="*/ 2147483647 w 2063"/>
              <a:gd name="T33" fmla="*/ 2147483647 h 1381"/>
              <a:gd name="T34" fmla="*/ 2147483647 w 2063"/>
              <a:gd name="T35" fmla="*/ 2147483647 h 1381"/>
              <a:gd name="T36" fmla="*/ 2147483647 w 2063"/>
              <a:gd name="T37" fmla="*/ 2147483647 h 1381"/>
              <a:gd name="T38" fmla="*/ 2147483647 w 2063"/>
              <a:gd name="T39" fmla="*/ 2147483647 h 1381"/>
              <a:gd name="T40" fmla="*/ 2147483647 w 2063"/>
              <a:gd name="T41" fmla="*/ 2147483647 h 1381"/>
              <a:gd name="T42" fmla="*/ 2147483647 w 2063"/>
              <a:gd name="T43" fmla="*/ 2147483647 h 1381"/>
              <a:gd name="T44" fmla="*/ 2147483647 w 2063"/>
              <a:gd name="T45" fmla="*/ 2147483647 h 1381"/>
              <a:gd name="T46" fmla="*/ 2147483647 w 2063"/>
              <a:gd name="T47" fmla="*/ 2147483647 h 1381"/>
              <a:gd name="T48" fmla="*/ 2147483647 w 2063"/>
              <a:gd name="T49" fmla="*/ 2147483647 h 1381"/>
              <a:gd name="T50" fmla="*/ 2147483647 w 2063"/>
              <a:gd name="T51" fmla="*/ 2147483647 h 1381"/>
              <a:gd name="T52" fmla="*/ 2147483647 w 2063"/>
              <a:gd name="T53" fmla="*/ 2147483647 h 1381"/>
              <a:gd name="T54" fmla="*/ 2147483647 w 2063"/>
              <a:gd name="T55" fmla="*/ 2147483647 h 1381"/>
              <a:gd name="T56" fmla="*/ 2147483647 w 2063"/>
              <a:gd name="T57" fmla="*/ 2147483647 h 1381"/>
              <a:gd name="T58" fmla="*/ 2147483647 w 2063"/>
              <a:gd name="T59" fmla="*/ 2147483647 h 1381"/>
              <a:gd name="T60" fmla="*/ 2147483647 w 2063"/>
              <a:gd name="T61" fmla="*/ 2147483647 h 1381"/>
              <a:gd name="T62" fmla="*/ 2147483647 w 2063"/>
              <a:gd name="T63" fmla="*/ 2147483647 h 1381"/>
              <a:gd name="T64" fmla="*/ 2147483647 w 2063"/>
              <a:gd name="T65" fmla="*/ 2147483647 h 1381"/>
              <a:gd name="T66" fmla="*/ 2147483647 w 2063"/>
              <a:gd name="T67" fmla="*/ 2147483647 h 1381"/>
              <a:gd name="T68" fmla="*/ 2147483647 w 2063"/>
              <a:gd name="T69" fmla="*/ 0 h 1381"/>
              <a:gd name="T70" fmla="*/ 2147483647 w 2063"/>
              <a:gd name="T71" fmla="*/ 2147483647 h 1381"/>
              <a:gd name="T72" fmla="*/ 2147483647 w 2063"/>
              <a:gd name="T73" fmla="*/ 2147483647 h 1381"/>
              <a:gd name="T74" fmla="*/ 2147483647 w 2063"/>
              <a:gd name="T75" fmla="*/ 2147483647 h 1381"/>
              <a:gd name="T76" fmla="*/ 2147483647 w 2063"/>
              <a:gd name="T77" fmla="*/ 2147483647 h 1381"/>
              <a:gd name="T78" fmla="*/ 2147483647 w 2063"/>
              <a:gd name="T79" fmla="*/ 2147483647 h 1381"/>
              <a:gd name="T80" fmla="*/ 2147483647 w 2063"/>
              <a:gd name="T81" fmla="*/ 2147483647 h 1381"/>
              <a:gd name="T82" fmla="*/ 2147483647 w 2063"/>
              <a:gd name="T83" fmla="*/ 2147483647 h 1381"/>
              <a:gd name="T84" fmla="*/ 2147483647 w 2063"/>
              <a:gd name="T85" fmla="*/ 2147483647 h 1381"/>
              <a:gd name="T86" fmla="*/ 2147483647 w 2063"/>
              <a:gd name="T87" fmla="*/ 2147483647 h 13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63"/>
              <a:gd name="T133" fmla="*/ 0 h 1381"/>
              <a:gd name="T134" fmla="*/ 2063 w 2063"/>
              <a:gd name="T135" fmla="*/ 1381 h 138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63" h="1381">
                <a:moveTo>
                  <a:pt x="178" y="412"/>
                </a:moveTo>
                <a:cubicBezTo>
                  <a:pt x="116" y="454"/>
                  <a:pt x="30" y="532"/>
                  <a:pt x="4" y="604"/>
                </a:cubicBezTo>
                <a:cubicBezTo>
                  <a:pt x="13" y="706"/>
                  <a:pt x="0" y="831"/>
                  <a:pt x="114" y="869"/>
                </a:cubicBezTo>
                <a:cubicBezTo>
                  <a:pt x="140" y="908"/>
                  <a:pt x="172" y="928"/>
                  <a:pt x="215" y="942"/>
                </a:cubicBezTo>
                <a:cubicBezTo>
                  <a:pt x="221" y="951"/>
                  <a:pt x="228" y="960"/>
                  <a:pt x="233" y="970"/>
                </a:cubicBezTo>
                <a:cubicBezTo>
                  <a:pt x="237" y="979"/>
                  <a:pt x="235" y="990"/>
                  <a:pt x="242" y="997"/>
                </a:cubicBezTo>
                <a:cubicBezTo>
                  <a:pt x="259" y="1014"/>
                  <a:pt x="311" y="1016"/>
                  <a:pt x="334" y="1024"/>
                </a:cubicBezTo>
                <a:cubicBezTo>
                  <a:pt x="352" y="1030"/>
                  <a:pt x="372" y="1033"/>
                  <a:pt x="388" y="1043"/>
                </a:cubicBezTo>
                <a:cubicBezTo>
                  <a:pt x="397" y="1049"/>
                  <a:pt x="406" y="1057"/>
                  <a:pt x="416" y="1061"/>
                </a:cubicBezTo>
                <a:cubicBezTo>
                  <a:pt x="445" y="1073"/>
                  <a:pt x="485" y="1080"/>
                  <a:pt x="516" y="1088"/>
                </a:cubicBezTo>
                <a:cubicBezTo>
                  <a:pt x="572" y="1126"/>
                  <a:pt x="636" y="1106"/>
                  <a:pt x="699" y="1125"/>
                </a:cubicBezTo>
                <a:cubicBezTo>
                  <a:pt x="717" y="1130"/>
                  <a:pt x="736" y="1137"/>
                  <a:pt x="754" y="1143"/>
                </a:cubicBezTo>
                <a:cubicBezTo>
                  <a:pt x="763" y="1146"/>
                  <a:pt x="782" y="1152"/>
                  <a:pt x="782" y="1152"/>
                </a:cubicBezTo>
                <a:cubicBezTo>
                  <a:pt x="809" y="1181"/>
                  <a:pt x="800" y="1192"/>
                  <a:pt x="836" y="1216"/>
                </a:cubicBezTo>
                <a:cubicBezTo>
                  <a:pt x="861" y="1286"/>
                  <a:pt x="896" y="1347"/>
                  <a:pt x="964" y="1381"/>
                </a:cubicBezTo>
                <a:cubicBezTo>
                  <a:pt x="1025" y="1375"/>
                  <a:pt x="1086" y="1369"/>
                  <a:pt x="1147" y="1363"/>
                </a:cubicBezTo>
                <a:cubicBezTo>
                  <a:pt x="1176" y="1360"/>
                  <a:pt x="1218" y="1316"/>
                  <a:pt x="1248" y="1308"/>
                </a:cubicBezTo>
                <a:cubicBezTo>
                  <a:pt x="1272" y="1302"/>
                  <a:pt x="1297" y="1302"/>
                  <a:pt x="1321" y="1299"/>
                </a:cubicBezTo>
                <a:cubicBezTo>
                  <a:pt x="1343" y="1288"/>
                  <a:pt x="1362" y="1272"/>
                  <a:pt x="1385" y="1262"/>
                </a:cubicBezTo>
                <a:cubicBezTo>
                  <a:pt x="1414" y="1250"/>
                  <a:pt x="1446" y="1245"/>
                  <a:pt x="1476" y="1235"/>
                </a:cubicBezTo>
                <a:cubicBezTo>
                  <a:pt x="1535" y="1176"/>
                  <a:pt x="1658" y="1150"/>
                  <a:pt x="1732" y="1125"/>
                </a:cubicBezTo>
                <a:cubicBezTo>
                  <a:pt x="1775" y="1111"/>
                  <a:pt x="1864" y="1060"/>
                  <a:pt x="1888" y="1024"/>
                </a:cubicBezTo>
                <a:cubicBezTo>
                  <a:pt x="1895" y="1013"/>
                  <a:pt x="1898" y="999"/>
                  <a:pt x="1906" y="988"/>
                </a:cubicBezTo>
                <a:cubicBezTo>
                  <a:pt x="1916" y="974"/>
                  <a:pt x="1932" y="964"/>
                  <a:pt x="1943" y="951"/>
                </a:cubicBezTo>
                <a:cubicBezTo>
                  <a:pt x="1950" y="943"/>
                  <a:pt x="1955" y="933"/>
                  <a:pt x="1961" y="924"/>
                </a:cubicBezTo>
                <a:cubicBezTo>
                  <a:pt x="1973" y="849"/>
                  <a:pt x="2002" y="839"/>
                  <a:pt x="2025" y="768"/>
                </a:cubicBezTo>
                <a:cubicBezTo>
                  <a:pt x="2044" y="565"/>
                  <a:pt x="2006" y="629"/>
                  <a:pt x="2062" y="549"/>
                </a:cubicBezTo>
                <a:cubicBezTo>
                  <a:pt x="2059" y="482"/>
                  <a:pt x="2063" y="414"/>
                  <a:pt x="2052" y="348"/>
                </a:cubicBezTo>
                <a:cubicBezTo>
                  <a:pt x="2049" y="329"/>
                  <a:pt x="2021" y="325"/>
                  <a:pt x="2007" y="311"/>
                </a:cubicBezTo>
                <a:cubicBezTo>
                  <a:pt x="1968" y="272"/>
                  <a:pt x="1942" y="229"/>
                  <a:pt x="1888" y="211"/>
                </a:cubicBezTo>
                <a:cubicBezTo>
                  <a:pt x="1853" y="174"/>
                  <a:pt x="1832" y="176"/>
                  <a:pt x="1796" y="147"/>
                </a:cubicBezTo>
                <a:cubicBezTo>
                  <a:pt x="1775" y="130"/>
                  <a:pt x="1755" y="106"/>
                  <a:pt x="1732" y="92"/>
                </a:cubicBezTo>
                <a:cubicBezTo>
                  <a:pt x="1684" y="64"/>
                  <a:pt x="1573" y="68"/>
                  <a:pt x="1531" y="64"/>
                </a:cubicBezTo>
                <a:cubicBezTo>
                  <a:pt x="1506" y="47"/>
                  <a:pt x="1476" y="31"/>
                  <a:pt x="1449" y="19"/>
                </a:cubicBezTo>
                <a:cubicBezTo>
                  <a:pt x="1431" y="11"/>
                  <a:pt x="1394" y="0"/>
                  <a:pt x="1394" y="0"/>
                </a:cubicBezTo>
                <a:cubicBezTo>
                  <a:pt x="1329" y="7"/>
                  <a:pt x="1267" y="17"/>
                  <a:pt x="1202" y="28"/>
                </a:cubicBezTo>
                <a:cubicBezTo>
                  <a:pt x="1162" y="41"/>
                  <a:pt x="1131" y="67"/>
                  <a:pt x="1092" y="83"/>
                </a:cubicBezTo>
                <a:cubicBezTo>
                  <a:pt x="1055" y="98"/>
                  <a:pt x="1012" y="97"/>
                  <a:pt x="974" y="110"/>
                </a:cubicBezTo>
                <a:cubicBezTo>
                  <a:pt x="961" y="114"/>
                  <a:pt x="950" y="124"/>
                  <a:pt x="937" y="128"/>
                </a:cubicBezTo>
                <a:cubicBezTo>
                  <a:pt x="904" y="137"/>
                  <a:pt x="870" y="141"/>
                  <a:pt x="836" y="147"/>
                </a:cubicBezTo>
                <a:cubicBezTo>
                  <a:pt x="749" y="213"/>
                  <a:pt x="732" y="212"/>
                  <a:pt x="626" y="238"/>
                </a:cubicBezTo>
                <a:cubicBezTo>
                  <a:pt x="584" y="292"/>
                  <a:pt x="556" y="304"/>
                  <a:pt x="489" y="320"/>
                </a:cubicBezTo>
                <a:cubicBezTo>
                  <a:pt x="461" y="350"/>
                  <a:pt x="426" y="363"/>
                  <a:pt x="388" y="375"/>
                </a:cubicBezTo>
                <a:cubicBezTo>
                  <a:pt x="300" y="435"/>
                  <a:pt x="231" y="430"/>
                  <a:pt x="123" y="430"/>
                </a:cubicBezTo>
              </a:path>
            </a:pathLst>
          </a:custGeom>
          <a:solidFill>
            <a:schemeClr val="tx1"/>
          </a:solidFill>
          <a:ln w="9525">
            <a:solidFill>
              <a:schemeClr val="tx1"/>
            </a:solidFill>
            <a:round/>
            <a:headEnd/>
            <a:tailEnd/>
          </a:ln>
        </p:spPr>
        <p:txBody>
          <a:bodyPr/>
          <a:lstStyle/>
          <a:p>
            <a:endParaRPr lang="en-US"/>
          </a:p>
        </p:txBody>
      </p:sp>
      <p:sp>
        <p:nvSpPr>
          <p:cNvPr id="248838" name="Freeform 7"/>
          <p:cNvSpPr>
            <a:spLocks/>
          </p:cNvSpPr>
          <p:nvPr/>
        </p:nvSpPr>
        <p:spPr bwMode="auto">
          <a:xfrm>
            <a:off x="5908675" y="58738"/>
            <a:ext cx="3278188" cy="2333625"/>
          </a:xfrm>
          <a:custGeom>
            <a:avLst/>
            <a:gdLst>
              <a:gd name="T0" fmla="*/ 2147483647 w 2065"/>
              <a:gd name="T1" fmla="*/ 2147483647 h 1470"/>
              <a:gd name="T2" fmla="*/ 2147483647 w 2065"/>
              <a:gd name="T3" fmla="*/ 2147483647 h 1470"/>
              <a:gd name="T4" fmla="*/ 2147483647 w 2065"/>
              <a:gd name="T5" fmla="*/ 2147483647 h 1470"/>
              <a:gd name="T6" fmla="*/ 2147483647 w 2065"/>
              <a:gd name="T7" fmla="*/ 2147483647 h 1470"/>
              <a:gd name="T8" fmla="*/ 2147483647 w 2065"/>
              <a:gd name="T9" fmla="*/ 2147483647 h 1470"/>
              <a:gd name="T10" fmla="*/ 2147483647 w 2065"/>
              <a:gd name="T11" fmla="*/ 2147483647 h 1470"/>
              <a:gd name="T12" fmla="*/ 2147483647 w 2065"/>
              <a:gd name="T13" fmla="*/ 2147483647 h 1470"/>
              <a:gd name="T14" fmla="*/ 2147483647 w 2065"/>
              <a:gd name="T15" fmla="*/ 2147483647 h 1470"/>
              <a:gd name="T16" fmla="*/ 2147483647 w 2065"/>
              <a:gd name="T17" fmla="*/ 2147483647 h 1470"/>
              <a:gd name="T18" fmla="*/ 2147483647 w 2065"/>
              <a:gd name="T19" fmla="*/ 2147483647 h 1470"/>
              <a:gd name="T20" fmla="*/ 2147483647 w 2065"/>
              <a:gd name="T21" fmla="*/ 2147483647 h 1470"/>
              <a:gd name="T22" fmla="*/ 2147483647 w 2065"/>
              <a:gd name="T23" fmla="*/ 2147483647 h 1470"/>
              <a:gd name="T24" fmla="*/ 2147483647 w 2065"/>
              <a:gd name="T25" fmla="*/ 2147483647 h 1470"/>
              <a:gd name="T26" fmla="*/ 2147483647 w 2065"/>
              <a:gd name="T27" fmla="*/ 2147483647 h 1470"/>
              <a:gd name="T28" fmla="*/ 2147483647 w 2065"/>
              <a:gd name="T29" fmla="*/ 2147483647 h 1470"/>
              <a:gd name="T30" fmla="*/ 2147483647 w 2065"/>
              <a:gd name="T31" fmla="*/ 2147483647 h 1470"/>
              <a:gd name="T32" fmla="*/ 2147483647 w 2065"/>
              <a:gd name="T33" fmla="*/ 2147483647 h 1470"/>
              <a:gd name="T34" fmla="*/ 2147483647 w 2065"/>
              <a:gd name="T35" fmla="*/ 2147483647 h 1470"/>
              <a:gd name="T36" fmla="*/ 2147483647 w 2065"/>
              <a:gd name="T37" fmla="*/ 2147483647 h 1470"/>
              <a:gd name="T38" fmla="*/ 2147483647 w 2065"/>
              <a:gd name="T39" fmla="*/ 2147483647 h 1470"/>
              <a:gd name="T40" fmla="*/ 2147483647 w 2065"/>
              <a:gd name="T41" fmla="*/ 2147483647 h 1470"/>
              <a:gd name="T42" fmla="*/ 2147483647 w 2065"/>
              <a:gd name="T43" fmla="*/ 2147483647 h 1470"/>
              <a:gd name="T44" fmla="*/ 2147483647 w 2065"/>
              <a:gd name="T45" fmla="*/ 2147483647 h 1470"/>
              <a:gd name="T46" fmla="*/ 2147483647 w 2065"/>
              <a:gd name="T47" fmla="*/ 2147483647 h 1470"/>
              <a:gd name="T48" fmla="*/ 2147483647 w 2065"/>
              <a:gd name="T49" fmla="*/ 2147483647 h 1470"/>
              <a:gd name="T50" fmla="*/ 2147483647 w 2065"/>
              <a:gd name="T51" fmla="*/ 2147483647 h 1470"/>
              <a:gd name="T52" fmla="*/ 2147483647 w 2065"/>
              <a:gd name="T53" fmla="*/ 2147483647 h 1470"/>
              <a:gd name="T54" fmla="*/ 2147483647 w 2065"/>
              <a:gd name="T55" fmla="*/ 2147483647 h 1470"/>
              <a:gd name="T56" fmla="*/ 2147483647 w 2065"/>
              <a:gd name="T57" fmla="*/ 2147483647 h 1470"/>
              <a:gd name="T58" fmla="*/ 2147483647 w 2065"/>
              <a:gd name="T59" fmla="*/ 2147483647 h 1470"/>
              <a:gd name="T60" fmla="*/ 2147483647 w 2065"/>
              <a:gd name="T61" fmla="*/ 2147483647 h 1470"/>
              <a:gd name="T62" fmla="*/ 2147483647 w 2065"/>
              <a:gd name="T63" fmla="*/ 2147483647 h 1470"/>
              <a:gd name="T64" fmla="*/ 2147483647 w 2065"/>
              <a:gd name="T65" fmla="*/ 0 h 1470"/>
              <a:gd name="T66" fmla="*/ 2147483647 w 2065"/>
              <a:gd name="T67" fmla="*/ 2147483647 h 1470"/>
              <a:gd name="T68" fmla="*/ 2147483647 w 2065"/>
              <a:gd name="T69" fmla="*/ 2147483647 h 1470"/>
              <a:gd name="T70" fmla="*/ 2147483647 w 2065"/>
              <a:gd name="T71" fmla="*/ 2147483647 h 1470"/>
              <a:gd name="T72" fmla="*/ 2147483647 w 2065"/>
              <a:gd name="T73" fmla="*/ 2147483647 h 14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65"/>
              <a:gd name="T112" fmla="*/ 0 h 1470"/>
              <a:gd name="T113" fmla="*/ 2065 w 2065"/>
              <a:gd name="T114" fmla="*/ 1470 h 14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65" h="1470">
                <a:moveTo>
                  <a:pt x="557" y="54"/>
                </a:moveTo>
                <a:cubicBezTo>
                  <a:pt x="539" y="60"/>
                  <a:pt x="519" y="65"/>
                  <a:pt x="502" y="73"/>
                </a:cubicBezTo>
                <a:cubicBezTo>
                  <a:pt x="490" y="79"/>
                  <a:pt x="478" y="86"/>
                  <a:pt x="465" y="91"/>
                </a:cubicBezTo>
                <a:cubicBezTo>
                  <a:pt x="447" y="98"/>
                  <a:pt x="411" y="109"/>
                  <a:pt x="411" y="109"/>
                </a:cubicBezTo>
                <a:cubicBezTo>
                  <a:pt x="382" y="131"/>
                  <a:pt x="364" y="139"/>
                  <a:pt x="347" y="173"/>
                </a:cubicBezTo>
                <a:cubicBezTo>
                  <a:pt x="317" y="232"/>
                  <a:pt x="362" y="193"/>
                  <a:pt x="310" y="228"/>
                </a:cubicBezTo>
                <a:cubicBezTo>
                  <a:pt x="291" y="287"/>
                  <a:pt x="272" y="330"/>
                  <a:pt x="228" y="374"/>
                </a:cubicBezTo>
                <a:cubicBezTo>
                  <a:pt x="214" y="431"/>
                  <a:pt x="206" y="461"/>
                  <a:pt x="173" y="512"/>
                </a:cubicBezTo>
                <a:cubicBezTo>
                  <a:pt x="163" y="527"/>
                  <a:pt x="159" y="575"/>
                  <a:pt x="155" y="585"/>
                </a:cubicBezTo>
                <a:cubicBezTo>
                  <a:pt x="151" y="598"/>
                  <a:pt x="141" y="608"/>
                  <a:pt x="136" y="621"/>
                </a:cubicBezTo>
                <a:cubicBezTo>
                  <a:pt x="129" y="639"/>
                  <a:pt x="128" y="660"/>
                  <a:pt x="118" y="676"/>
                </a:cubicBezTo>
                <a:cubicBezTo>
                  <a:pt x="79" y="737"/>
                  <a:pt x="45" y="816"/>
                  <a:pt x="27" y="886"/>
                </a:cubicBezTo>
                <a:cubicBezTo>
                  <a:pt x="32" y="1019"/>
                  <a:pt x="0" y="1102"/>
                  <a:pt x="63" y="1197"/>
                </a:cubicBezTo>
                <a:cubicBezTo>
                  <a:pt x="66" y="1206"/>
                  <a:pt x="64" y="1219"/>
                  <a:pt x="72" y="1225"/>
                </a:cubicBezTo>
                <a:cubicBezTo>
                  <a:pt x="88" y="1236"/>
                  <a:pt x="109" y="1237"/>
                  <a:pt x="127" y="1243"/>
                </a:cubicBezTo>
                <a:cubicBezTo>
                  <a:pt x="168" y="1256"/>
                  <a:pt x="212" y="1273"/>
                  <a:pt x="255" y="1280"/>
                </a:cubicBezTo>
                <a:cubicBezTo>
                  <a:pt x="282" y="1284"/>
                  <a:pt x="310" y="1286"/>
                  <a:pt x="337" y="1289"/>
                </a:cubicBezTo>
                <a:cubicBezTo>
                  <a:pt x="554" y="1360"/>
                  <a:pt x="373" y="1307"/>
                  <a:pt x="904" y="1298"/>
                </a:cubicBezTo>
                <a:cubicBezTo>
                  <a:pt x="1228" y="1305"/>
                  <a:pt x="1252" y="1306"/>
                  <a:pt x="1480" y="1325"/>
                </a:cubicBezTo>
                <a:cubicBezTo>
                  <a:pt x="1531" y="1341"/>
                  <a:pt x="1573" y="1377"/>
                  <a:pt x="1617" y="1408"/>
                </a:cubicBezTo>
                <a:cubicBezTo>
                  <a:pt x="1633" y="1419"/>
                  <a:pt x="1654" y="1420"/>
                  <a:pt x="1672" y="1426"/>
                </a:cubicBezTo>
                <a:cubicBezTo>
                  <a:pt x="1681" y="1429"/>
                  <a:pt x="1691" y="1432"/>
                  <a:pt x="1700" y="1435"/>
                </a:cubicBezTo>
                <a:cubicBezTo>
                  <a:pt x="1709" y="1438"/>
                  <a:pt x="1718" y="1441"/>
                  <a:pt x="1727" y="1444"/>
                </a:cubicBezTo>
                <a:cubicBezTo>
                  <a:pt x="1736" y="1447"/>
                  <a:pt x="1755" y="1453"/>
                  <a:pt x="1755" y="1453"/>
                </a:cubicBezTo>
                <a:cubicBezTo>
                  <a:pt x="1814" y="1450"/>
                  <a:pt x="1932" y="1470"/>
                  <a:pt x="1974" y="1408"/>
                </a:cubicBezTo>
                <a:cubicBezTo>
                  <a:pt x="2017" y="1278"/>
                  <a:pt x="1993" y="1372"/>
                  <a:pt x="1983" y="1115"/>
                </a:cubicBezTo>
                <a:cubicBezTo>
                  <a:pt x="1988" y="1044"/>
                  <a:pt x="1986" y="972"/>
                  <a:pt x="2011" y="905"/>
                </a:cubicBezTo>
                <a:cubicBezTo>
                  <a:pt x="1926" y="666"/>
                  <a:pt x="2065" y="355"/>
                  <a:pt x="1919" y="137"/>
                </a:cubicBezTo>
                <a:cubicBezTo>
                  <a:pt x="1916" y="128"/>
                  <a:pt x="1916" y="117"/>
                  <a:pt x="1910" y="109"/>
                </a:cubicBezTo>
                <a:cubicBezTo>
                  <a:pt x="1898" y="94"/>
                  <a:pt x="1878" y="87"/>
                  <a:pt x="1864" y="73"/>
                </a:cubicBezTo>
                <a:cubicBezTo>
                  <a:pt x="1858" y="67"/>
                  <a:pt x="1854" y="56"/>
                  <a:pt x="1846" y="54"/>
                </a:cubicBezTo>
                <a:cubicBezTo>
                  <a:pt x="1820" y="47"/>
                  <a:pt x="1791" y="48"/>
                  <a:pt x="1764" y="45"/>
                </a:cubicBezTo>
                <a:cubicBezTo>
                  <a:pt x="1587" y="2"/>
                  <a:pt x="1396" y="7"/>
                  <a:pt x="1215" y="0"/>
                </a:cubicBezTo>
                <a:cubicBezTo>
                  <a:pt x="1155" y="2"/>
                  <a:pt x="825" y="6"/>
                  <a:pt x="703" y="18"/>
                </a:cubicBezTo>
                <a:cubicBezTo>
                  <a:pt x="661" y="22"/>
                  <a:pt x="638" y="60"/>
                  <a:pt x="593" y="64"/>
                </a:cubicBezTo>
                <a:cubicBezTo>
                  <a:pt x="557" y="67"/>
                  <a:pt x="520" y="70"/>
                  <a:pt x="484" y="73"/>
                </a:cubicBezTo>
                <a:cubicBezTo>
                  <a:pt x="463" y="93"/>
                  <a:pt x="449" y="100"/>
                  <a:pt x="420" y="100"/>
                </a:cubicBezTo>
              </a:path>
            </a:pathLst>
          </a:custGeom>
          <a:solidFill>
            <a:schemeClr val="tx1"/>
          </a:solidFill>
          <a:ln w="9525">
            <a:solidFill>
              <a:schemeClr val="tx1"/>
            </a:solidFill>
            <a:round/>
            <a:headEnd/>
            <a:tailEnd/>
          </a:ln>
        </p:spPr>
        <p:txBody>
          <a:bodyPr/>
          <a:lstStyle/>
          <a:p>
            <a:endParaRPr lang="en-US"/>
          </a:p>
        </p:txBody>
      </p:sp>
      <p:sp>
        <p:nvSpPr>
          <p:cNvPr id="248839" name="Oval 8"/>
          <p:cNvSpPr>
            <a:spLocks noChangeArrowheads="1"/>
          </p:cNvSpPr>
          <p:nvPr/>
        </p:nvSpPr>
        <p:spPr bwMode="auto">
          <a:xfrm>
            <a:off x="6934200" y="2438400"/>
            <a:ext cx="304800" cy="304800"/>
          </a:xfrm>
          <a:prstGeom prst="ellipse">
            <a:avLst/>
          </a:prstGeom>
          <a:solidFill>
            <a:schemeClr val="tx1"/>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idx="4294967295"/>
          </p:nvPr>
        </p:nvSpPr>
        <p:spPr/>
        <p:txBody>
          <a:bodyPr/>
          <a:lstStyle/>
          <a:p>
            <a:pPr eaLnBrk="1" hangingPunct="1"/>
            <a:endParaRPr lang="en-US" smtClean="0"/>
          </a:p>
        </p:txBody>
      </p:sp>
      <p:pic>
        <p:nvPicPr>
          <p:cNvPr id="249859" name="Picture 3"/>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249860" name="Freeform 5"/>
          <p:cNvSpPr>
            <a:spLocks/>
          </p:cNvSpPr>
          <p:nvPr/>
        </p:nvSpPr>
        <p:spPr bwMode="auto">
          <a:xfrm>
            <a:off x="3810000" y="1981200"/>
            <a:ext cx="3275013" cy="2192338"/>
          </a:xfrm>
          <a:custGeom>
            <a:avLst/>
            <a:gdLst>
              <a:gd name="T0" fmla="*/ 2147483647 w 2063"/>
              <a:gd name="T1" fmla="*/ 2147483647 h 1381"/>
              <a:gd name="T2" fmla="*/ 2147483647 w 2063"/>
              <a:gd name="T3" fmla="*/ 2147483647 h 1381"/>
              <a:gd name="T4" fmla="*/ 2147483647 w 2063"/>
              <a:gd name="T5" fmla="*/ 2147483647 h 1381"/>
              <a:gd name="T6" fmla="*/ 2147483647 w 2063"/>
              <a:gd name="T7" fmla="*/ 2147483647 h 1381"/>
              <a:gd name="T8" fmla="*/ 2147483647 w 2063"/>
              <a:gd name="T9" fmla="*/ 2147483647 h 1381"/>
              <a:gd name="T10" fmla="*/ 2147483647 w 2063"/>
              <a:gd name="T11" fmla="*/ 2147483647 h 1381"/>
              <a:gd name="T12" fmla="*/ 2147483647 w 2063"/>
              <a:gd name="T13" fmla="*/ 2147483647 h 1381"/>
              <a:gd name="T14" fmla="*/ 2147483647 w 2063"/>
              <a:gd name="T15" fmla="*/ 2147483647 h 1381"/>
              <a:gd name="T16" fmla="*/ 2147483647 w 2063"/>
              <a:gd name="T17" fmla="*/ 2147483647 h 1381"/>
              <a:gd name="T18" fmla="*/ 2147483647 w 2063"/>
              <a:gd name="T19" fmla="*/ 2147483647 h 1381"/>
              <a:gd name="T20" fmla="*/ 2147483647 w 2063"/>
              <a:gd name="T21" fmla="*/ 2147483647 h 1381"/>
              <a:gd name="T22" fmla="*/ 2147483647 w 2063"/>
              <a:gd name="T23" fmla="*/ 2147483647 h 1381"/>
              <a:gd name="T24" fmla="*/ 2147483647 w 2063"/>
              <a:gd name="T25" fmla="*/ 2147483647 h 1381"/>
              <a:gd name="T26" fmla="*/ 2147483647 w 2063"/>
              <a:gd name="T27" fmla="*/ 2147483647 h 1381"/>
              <a:gd name="T28" fmla="*/ 2147483647 w 2063"/>
              <a:gd name="T29" fmla="*/ 2147483647 h 1381"/>
              <a:gd name="T30" fmla="*/ 2147483647 w 2063"/>
              <a:gd name="T31" fmla="*/ 2147483647 h 1381"/>
              <a:gd name="T32" fmla="*/ 2147483647 w 2063"/>
              <a:gd name="T33" fmla="*/ 2147483647 h 1381"/>
              <a:gd name="T34" fmla="*/ 2147483647 w 2063"/>
              <a:gd name="T35" fmla="*/ 2147483647 h 1381"/>
              <a:gd name="T36" fmla="*/ 2147483647 w 2063"/>
              <a:gd name="T37" fmla="*/ 2147483647 h 1381"/>
              <a:gd name="T38" fmla="*/ 2147483647 w 2063"/>
              <a:gd name="T39" fmla="*/ 2147483647 h 1381"/>
              <a:gd name="T40" fmla="*/ 2147483647 w 2063"/>
              <a:gd name="T41" fmla="*/ 2147483647 h 1381"/>
              <a:gd name="T42" fmla="*/ 2147483647 w 2063"/>
              <a:gd name="T43" fmla="*/ 2147483647 h 1381"/>
              <a:gd name="T44" fmla="*/ 2147483647 w 2063"/>
              <a:gd name="T45" fmla="*/ 2147483647 h 1381"/>
              <a:gd name="T46" fmla="*/ 2147483647 w 2063"/>
              <a:gd name="T47" fmla="*/ 2147483647 h 1381"/>
              <a:gd name="T48" fmla="*/ 2147483647 w 2063"/>
              <a:gd name="T49" fmla="*/ 2147483647 h 1381"/>
              <a:gd name="T50" fmla="*/ 2147483647 w 2063"/>
              <a:gd name="T51" fmla="*/ 2147483647 h 1381"/>
              <a:gd name="T52" fmla="*/ 2147483647 w 2063"/>
              <a:gd name="T53" fmla="*/ 2147483647 h 1381"/>
              <a:gd name="T54" fmla="*/ 2147483647 w 2063"/>
              <a:gd name="T55" fmla="*/ 2147483647 h 1381"/>
              <a:gd name="T56" fmla="*/ 2147483647 w 2063"/>
              <a:gd name="T57" fmla="*/ 2147483647 h 1381"/>
              <a:gd name="T58" fmla="*/ 2147483647 w 2063"/>
              <a:gd name="T59" fmla="*/ 2147483647 h 1381"/>
              <a:gd name="T60" fmla="*/ 2147483647 w 2063"/>
              <a:gd name="T61" fmla="*/ 2147483647 h 1381"/>
              <a:gd name="T62" fmla="*/ 2147483647 w 2063"/>
              <a:gd name="T63" fmla="*/ 2147483647 h 1381"/>
              <a:gd name="T64" fmla="*/ 2147483647 w 2063"/>
              <a:gd name="T65" fmla="*/ 2147483647 h 1381"/>
              <a:gd name="T66" fmla="*/ 2147483647 w 2063"/>
              <a:gd name="T67" fmla="*/ 2147483647 h 1381"/>
              <a:gd name="T68" fmla="*/ 2147483647 w 2063"/>
              <a:gd name="T69" fmla="*/ 0 h 1381"/>
              <a:gd name="T70" fmla="*/ 2147483647 w 2063"/>
              <a:gd name="T71" fmla="*/ 2147483647 h 1381"/>
              <a:gd name="T72" fmla="*/ 2147483647 w 2063"/>
              <a:gd name="T73" fmla="*/ 2147483647 h 1381"/>
              <a:gd name="T74" fmla="*/ 2147483647 w 2063"/>
              <a:gd name="T75" fmla="*/ 2147483647 h 1381"/>
              <a:gd name="T76" fmla="*/ 2147483647 w 2063"/>
              <a:gd name="T77" fmla="*/ 2147483647 h 1381"/>
              <a:gd name="T78" fmla="*/ 2147483647 w 2063"/>
              <a:gd name="T79" fmla="*/ 2147483647 h 1381"/>
              <a:gd name="T80" fmla="*/ 2147483647 w 2063"/>
              <a:gd name="T81" fmla="*/ 2147483647 h 1381"/>
              <a:gd name="T82" fmla="*/ 2147483647 w 2063"/>
              <a:gd name="T83" fmla="*/ 2147483647 h 1381"/>
              <a:gd name="T84" fmla="*/ 2147483647 w 2063"/>
              <a:gd name="T85" fmla="*/ 2147483647 h 1381"/>
              <a:gd name="T86" fmla="*/ 2147483647 w 2063"/>
              <a:gd name="T87" fmla="*/ 2147483647 h 13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63"/>
              <a:gd name="T133" fmla="*/ 0 h 1381"/>
              <a:gd name="T134" fmla="*/ 2063 w 2063"/>
              <a:gd name="T135" fmla="*/ 1381 h 138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63" h="1381">
                <a:moveTo>
                  <a:pt x="178" y="412"/>
                </a:moveTo>
                <a:cubicBezTo>
                  <a:pt x="116" y="454"/>
                  <a:pt x="30" y="532"/>
                  <a:pt x="4" y="604"/>
                </a:cubicBezTo>
                <a:cubicBezTo>
                  <a:pt x="13" y="706"/>
                  <a:pt x="0" y="831"/>
                  <a:pt x="114" y="869"/>
                </a:cubicBezTo>
                <a:cubicBezTo>
                  <a:pt x="140" y="908"/>
                  <a:pt x="172" y="928"/>
                  <a:pt x="215" y="942"/>
                </a:cubicBezTo>
                <a:cubicBezTo>
                  <a:pt x="221" y="951"/>
                  <a:pt x="228" y="960"/>
                  <a:pt x="233" y="970"/>
                </a:cubicBezTo>
                <a:cubicBezTo>
                  <a:pt x="237" y="979"/>
                  <a:pt x="235" y="990"/>
                  <a:pt x="242" y="997"/>
                </a:cubicBezTo>
                <a:cubicBezTo>
                  <a:pt x="259" y="1014"/>
                  <a:pt x="311" y="1016"/>
                  <a:pt x="334" y="1024"/>
                </a:cubicBezTo>
                <a:cubicBezTo>
                  <a:pt x="352" y="1030"/>
                  <a:pt x="372" y="1033"/>
                  <a:pt x="388" y="1043"/>
                </a:cubicBezTo>
                <a:cubicBezTo>
                  <a:pt x="397" y="1049"/>
                  <a:pt x="406" y="1057"/>
                  <a:pt x="416" y="1061"/>
                </a:cubicBezTo>
                <a:cubicBezTo>
                  <a:pt x="445" y="1073"/>
                  <a:pt x="485" y="1080"/>
                  <a:pt x="516" y="1088"/>
                </a:cubicBezTo>
                <a:cubicBezTo>
                  <a:pt x="572" y="1126"/>
                  <a:pt x="636" y="1106"/>
                  <a:pt x="699" y="1125"/>
                </a:cubicBezTo>
                <a:cubicBezTo>
                  <a:pt x="717" y="1130"/>
                  <a:pt x="736" y="1137"/>
                  <a:pt x="754" y="1143"/>
                </a:cubicBezTo>
                <a:cubicBezTo>
                  <a:pt x="763" y="1146"/>
                  <a:pt x="782" y="1152"/>
                  <a:pt x="782" y="1152"/>
                </a:cubicBezTo>
                <a:cubicBezTo>
                  <a:pt x="809" y="1181"/>
                  <a:pt x="800" y="1192"/>
                  <a:pt x="836" y="1216"/>
                </a:cubicBezTo>
                <a:cubicBezTo>
                  <a:pt x="861" y="1286"/>
                  <a:pt x="896" y="1347"/>
                  <a:pt x="964" y="1381"/>
                </a:cubicBezTo>
                <a:cubicBezTo>
                  <a:pt x="1025" y="1375"/>
                  <a:pt x="1086" y="1369"/>
                  <a:pt x="1147" y="1363"/>
                </a:cubicBezTo>
                <a:cubicBezTo>
                  <a:pt x="1176" y="1360"/>
                  <a:pt x="1218" y="1316"/>
                  <a:pt x="1248" y="1308"/>
                </a:cubicBezTo>
                <a:cubicBezTo>
                  <a:pt x="1272" y="1302"/>
                  <a:pt x="1297" y="1302"/>
                  <a:pt x="1321" y="1299"/>
                </a:cubicBezTo>
                <a:cubicBezTo>
                  <a:pt x="1343" y="1288"/>
                  <a:pt x="1362" y="1272"/>
                  <a:pt x="1385" y="1262"/>
                </a:cubicBezTo>
                <a:cubicBezTo>
                  <a:pt x="1414" y="1250"/>
                  <a:pt x="1446" y="1245"/>
                  <a:pt x="1476" y="1235"/>
                </a:cubicBezTo>
                <a:cubicBezTo>
                  <a:pt x="1535" y="1176"/>
                  <a:pt x="1658" y="1150"/>
                  <a:pt x="1732" y="1125"/>
                </a:cubicBezTo>
                <a:cubicBezTo>
                  <a:pt x="1775" y="1111"/>
                  <a:pt x="1864" y="1060"/>
                  <a:pt x="1888" y="1024"/>
                </a:cubicBezTo>
                <a:cubicBezTo>
                  <a:pt x="1895" y="1013"/>
                  <a:pt x="1898" y="999"/>
                  <a:pt x="1906" y="988"/>
                </a:cubicBezTo>
                <a:cubicBezTo>
                  <a:pt x="1916" y="974"/>
                  <a:pt x="1932" y="964"/>
                  <a:pt x="1943" y="951"/>
                </a:cubicBezTo>
                <a:cubicBezTo>
                  <a:pt x="1950" y="943"/>
                  <a:pt x="1955" y="933"/>
                  <a:pt x="1961" y="924"/>
                </a:cubicBezTo>
                <a:cubicBezTo>
                  <a:pt x="1973" y="849"/>
                  <a:pt x="2002" y="839"/>
                  <a:pt x="2025" y="768"/>
                </a:cubicBezTo>
                <a:cubicBezTo>
                  <a:pt x="2044" y="565"/>
                  <a:pt x="2006" y="629"/>
                  <a:pt x="2062" y="549"/>
                </a:cubicBezTo>
                <a:cubicBezTo>
                  <a:pt x="2059" y="482"/>
                  <a:pt x="2063" y="414"/>
                  <a:pt x="2052" y="348"/>
                </a:cubicBezTo>
                <a:cubicBezTo>
                  <a:pt x="2049" y="329"/>
                  <a:pt x="2021" y="325"/>
                  <a:pt x="2007" y="311"/>
                </a:cubicBezTo>
                <a:cubicBezTo>
                  <a:pt x="1968" y="272"/>
                  <a:pt x="1942" y="229"/>
                  <a:pt x="1888" y="211"/>
                </a:cubicBezTo>
                <a:cubicBezTo>
                  <a:pt x="1853" y="174"/>
                  <a:pt x="1832" y="176"/>
                  <a:pt x="1796" y="147"/>
                </a:cubicBezTo>
                <a:cubicBezTo>
                  <a:pt x="1775" y="130"/>
                  <a:pt x="1755" y="106"/>
                  <a:pt x="1732" y="92"/>
                </a:cubicBezTo>
                <a:cubicBezTo>
                  <a:pt x="1684" y="64"/>
                  <a:pt x="1573" y="68"/>
                  <a:pt x="1531" y="64"/>
                </a:cubicBezTo>
                <a:cubicBezTo>
                  <a:pt x="1506" y="47"/>
                  <a:pt x="1476" y="31"/>
                  <a:pt x="1449" y="19"/>
                </a:cubicBezTo>
                <a:cubicBezTo>
                  <a:pt x="1431" y="11"/>
                  <a:pt x="1394" y="0"/>
                  <a:pt x="1394" y="0"/>
                </a:cubicBezTo>
                <a:cubicBezTo>
                  <a:pt x="1329" y="7"/>
                  <a:pt x="1267" y="17"/>
                  <a:pt x="1202" y="28"/>
                </a:cubicBezTo>
                <a:cubicBezTo>
                  <a:pt x="1162" y="41"/>
                  <a:pt x="1131" y="67"/>
                  <a:pt x="1092" y="83"/>
                </a:cubicBezTo>
                <a:cubicBezTo>
                  <a:pt x="1055" y="98"/>
                  <a:pt x="1012" y="97"/>
                  <a:pt x="974" y="110"/>
                </a:cubicBezTo>
                <a:cubicBezTo>
                  <a:pt x="961" y="114"/>
                  <a:pt x="950" y="124"/>
                  <a:pt x="937" y="128"/>
                </a:cubicBezTo>
                <a:cubicBezTo>
                  <a:pt x="904" y="137"/>
                  <a:pt x="870" y="141"/>
                  <a:pt x="836" y="147"/>
                </a:cubicBezTo>
                <a:cubicBezTo>
                  <a:pt x="749" y="213"/>
                  <a:pt x="732" y="212"/>
                  <a:pt x="626" y="238"/>
                </a:cubicBezTo>
                <a:cubicBezTo>
                  <a:pt x="584" y="292"/>
                  <a:pt x="556" y="304"/>
                  <a:pt x="489" y="320"/>
                </a:cubicBezTo>
                <a:cubicBezTo>
                  <a:pt x="461" y="350"/>
                  <a:pt x="426" y="363"/>
                  <a:pt x="388" y="375"/>
                </a:cubicBezTo>
                <a:cubicBezTo>
                  <a:pt x="300" y="435"/>
                  <a:pt x="231" y="430"/>
                  <a:pt x="123" y="430"/>
                </a:cubicBezTo>
              </a:path>
            </a:pathLst>
          </a:custGeom>
          <a:solidFill>
            <a:schemeClr val="tx1"/>
          </a:solidFill>
          <a:ln w="9525">
            <a:solidFill>
              <a:schemeClr val="tx1"/>
            </a:solidFill>
            <a:round/>
            <a:headEnd/>
            <a:tailEnd/>
          </a:ln>
        </p:spPr>
        <p:txBody>
          <a:bodyPr/>
          <a:lstStyle/>
          <a:p>
            <a:endParaRPr lang="en-US"/>
          </a:p>
        </p:txBody>
      </p:sp>
      <p:sp>
        <p:nvSpPr>
          <p:cNvPr id="249861" name="Freeform 6"/>
          <p:cNvSpPr>
            <a:spLocks/>
          </p:cNvSpPr>
          <p:nvPr/>
        </p:nvSpPr>
        <p:spPr bwMode="auto">
          <a:xfrm>
            <a:off x="5908675" y="58738"/>
            <a:ext cx="3278188" cy="2333625"/>
          </a:xfrm>
          <a:custGeom>
            <a:avLst/>
            <a:gdLst>
              <a:gd name="T0" fmla="*/ 2147483647 w 2065"/>
              <a:gd name="T1" fmla="*/ 2147483647 h 1470"/>
              <a:gd name="T2" fmla="*/ 2147483647 w 2065"/>
              <a:gd name="T3" fmla="*/ 2147483647 h 1470"/>
              <a:gd name="T4" fmla="*/ 2147483647 w 2065"/>
              <a:gd name="T5" fmla="*/ 2147483647 h 1470"/>
              <a:gd name="T6" fmla="*/ 2147483647 w 2065"/>
              <a:gd name="T7" fmla="*/ 2147483647 h 1470"/>
              <a:gd name="T8" fmla="*/ 2147483647 w 2065"/>
              <a:gd name="T9" fmla="*/ 2147483647 h 1470"/>
              <a:gd name="T10" fmla="*/ 2147483647 w 2065"/>
              <a:gd name="T11" fmla="*/ 2147483647 h 1470"/>
              <a:gd name="T12" fmla="*/ 2147483647 w 2065"/>
              <a:gd name="T13" fmla="*/ 2147483647 h 1470"/>
              <a:gd name="T14" fmla="*/ 2147483647 w 2065"/>
              <a:gd name="T15" fmla="*/ 2147483647 h 1470"/>
              <a:gd name="T16" fmla="*/ 2147483647 w 2065"/>
              <a:gd name="T17" fmla="*/ 2147483647 h 1470"/>
              <a:gd name="T18" fmla="*/ 2147483647 w 2065"/>
              <a:gd name="T19" fmla="*/ 2147483647 h 1470"/>
              <a:gd name="T20" fmla="*/ 2147483647 w 2065"/>
              <a:gd name="T21" fmla="*/ 2147483647 h 1470"/>
              <a:gd name="T22" fmla="*/ 2147483647 w 2065"/>
              <a:gd name="T23" fmla="*/ 2147483647 h 1470"/>
              <a:gd name="T24" fmla="*/ 2147483647 w 2065"/>
              <a:gd name="T25" fmla="*/ 2147483647 h 1470"/>
              <a:gd name="T26" fmla="*/ 2147483647 w 2065"/>
              <a:gd name="T27" fmla="*/ 2147483647 h 1470"/>
              <a:gd name="T28" fmla="*/ 2147483647 w 2065"/>
              <a:gd name="T29" fmla="*/ 2147483647 h 1470"/>
              <a:gd name="T30" fmla="*/ 2147483647 w 2065"/>
              <a:gd name="T31" fmla="*/ 2147483647 h 1470"/>
              <a:gd name="T32" fmla="*/ 2147483647 w 2065"/>
              <a:gd name="T33" fmla="*/ 2147483647 h 1470"/>
              <a:gd name="T34" fmla="*/ 2147483647 w 2065"/>
              <a:gd name="T35" fmla="*/ 2147483647 h 1470"/>
              <a:gd name="T36" fmla="*/ 2147483647 w 2065"/>
              <a:gd name="T37" fmla="*/ 2147483647 h 1470"/>
              <a:gd name="T38" fmla="*/ 2147483647 w 2065"/>
              <a:gd name="T39" fmla="*/ 2147483647 h 1470"/>
              <a:gd name="T40" fmla="*/ 2147483647 w 2065"/>
              <a:gd name="T41" fmla="*/ 2147483647 h 1470"/>
              <a:gd name="T42" fmla="*/ 2147483647 w 2065"/>
              <a:gd name="T43" fmla="*/ 2147483647 h 1470"/>
              <a:gd name="T44" fmla="*/ 2147483647 w 2065"/>
              <a:gd name="T45" fmla="*/ 2147483647 h 1470"/>
              <a:gd name="T46" fmla="*/ 2147483647 w 2065"/>
              <a:gd name="T47" fmla="*/ 2147483647 h 1470"/>
              <a:gd name="T48" fmla="*/ 2147483647 w 2065"/>
              <a:gd name="T49" fmla="*/ 2147483647 h 1470"/>
              <a:gd name="T50" fmla="*/ 2147483647 w 2065"/>
              <a:gd name="T51" fmla="*/ 2147483647 h 1470"/>
              <a:gd name="T52" fmla="*/ 2147483647 w 2065"/>
              <a:gd name="T53" fmla="*/ 2147483647 h 1470"/>
              <a:gd name="T54" fmla="*/ 2147483647 w 2065"/>
              <a:gd name="T55" fmla="*/ 2147483647 h 1470"/>
              <a:gd name="T56" fmla="*/ 2147483647 w 2065"/>
              <a:gd name="T57" fmla="*/ 2147483647 h 1470"/>
              <a:gd name="T58" fmla="*/ 2147483647 w 2065"/>
              <a:gd name="T59" fmla="*/ 2147483647 h 1470"/>
              <a:gd name="T60" fmla="*/ 2147483647 w 2065"/>
              <a:gd name="T61" fmla="*/ 2147483647 h 1470"/>
              <a:gd name="T62" fmla="*/ 2147483647 w 2065"/>
              <a:gd name="T63" fmla="*/ 2147483647 h 1470"/>
              <a:gd name="T64" fmla="*/ 2147483647 w 2065"/>
              <a:gd name="T65" fmla="*/ 0 h 1470"/>
              <a:gd name="T66" fmla="*/ 2147483647 w 2065"/>
              <a:gd name="T67" fmla="*/ 2147483647 h 1470"/>
              <a:gd name="T68" fmla="*/ 2147483647 w 2065"/>
              <a:gd name="T69" fmla="*/ 2147483647 h 1470"/>
              <a:gd name="T70" fmla="*/ 2147483647 w 2065"/>
              <a:gd name="T71" fmla="*/ 2147483647 h 1470"/>
              <a:gd name="T72" fmla="*/ 2147483647 w 2065"/>
              <a:gd name="T73" fmla="*/ 2147483647 h 14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65"/>
              <a:gd name="T112" fmla="*/ 0 h 1470"/>
              <a:gd name="T113" fmla="*/ 2065 w 2065"/>
              <a:gd name="T114" fmla="*/ 1470 h 14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65" h="1470">
                <a:moveTo>
                  <a:pt x="557" y="54"/>
                </a:moveTo>
                <a:cubicBezTo>
                  <a:pt x="539" y="60"/>
                  <a:pt x="519" y="65"/>
                  <a:pt x="502" y="73"/>
                </a:cubicBezTo>
                <a:cubicBezTo>
                  <a:pt x="490" y="79"/>
                  <a:pt x="478" y="86"/>
                  <a:pt x="465" y="91"/>
                </a:cubicBezTo>
                <a:cubicBezTo>
                  <a:pt x="447" y="98"/>
                  <a:pt x="411" y="109"/>
                  <a:pt x="411" y="109"/>
                </a:cubicBezTo>
                <a:cubicBezTo>
                  <a:pt x="382" y="131"/>
                  <a:pt x="364" y="139"/>
                  <a:pt x="347" y="173"/>
                </a:cubicBezTo>
                <a:cubicBezTo>
                  <a:pt x="317" y="232"/>
                  <a:pt x="362" y="193"/>
                  <a:pt x="310" y="228"/>
                </a:cubicBezTo>
                <a:cubicBezTo>
                  <a:pt x="291" y="287"/>
                  <a:pt x="272" y="330"/>
                  <a:pt x="228" y="374"/>
                </a:cubicBezTo>
                <a:cubicBezTo>
                  <a:pt x="214" y="431"/>
                  <a:pt x="206" y="461"/>
                  <a:pt x="173" y="512"/>
                </a:cubicBezTo>
                <a:cubicBezTo>
                  <a:pt x="163" y="527"/>
                  <a:pt x="159" y="575"/>
                  <a:pt x="155" y="585"/>
                </a:cubicBezTo>
                <a:cubicBezTo>
                  <a:pt x="151" y="598"/>
                  <a:pt x="141" y="608"/>
                  <a:pt x="136" y="621"/>
                </a:cubicBezTo>
                <a:cubicBezTo>
                  <a:pt x="129" y="639"/>
                  <a:pt x="128" y="660"/>
                  <a:pt x="118" y="676"/>
                </a:cubicBezTo>
                <a:cubicBezTo>
                  <a:pt x="79" y="737"/>
                  <a:pt x="45" y="816"/>
                  <a:pt x="27" y="886"/>
                </a:cubicBezTo>
                <a:cubicBezTo>
                  <a:pt x="32" y="1019"/>
                  <a:pt x="0" y="1102"/>
                  <a:pt x="63" y="1197"/>
                </a:cubicBezTo>
                <a:cubicBezTo>
                  <a:pt x="66" y="1206"/>
                  <a:pt x="64" y="1219"/>
                  <a:pt x="72" y="1225"/>
                </a:cubicBezTo>
                <a:cubicBezTo>
                  <a:pt x="88" y="1236"/>
                  <a:pt x="109" y="1237"/>
                  <a:pt x="127" y="1243"/>
                </a:cubicBezTo>
                <a:cubicBezTo>
                  <a:pt x="168" y="1256"/>
                  <a:pt x="212" y="1273"/>
                  <a:pt x="255" y="1280"/>
                </a:cubicBezTo>
                <a:cubicBezTo>
                  <a:pt x="282" y="1284"/>
                  <a:pt x="310" y="1286"/>
                  <a:pt x="337" y="1289"/>
                </a:cubicBezTo>
                <a:cubicBezTo>
                  <a:pt x="554" y="1360"/>
                  <a:pt x="373" y="1307"/>
                  <a:pt x="904" y="1298"/>
                </a:cubicBezTo>
                <a:cubicBezTo>
                  <a:pt x="1228" y="1305"/>
                  <a:pt x="1252" y="1306"/>
                  <a:pt x="1480" y="1325"/>
                </a:cubicBezTo>
                <a:cubicBezTo>
                  <a:pt x="1531" y="1341"/>
                  <a:pt x="1573" y="1377"/>
                  <a:pt x="1617" y="1408"/>
                </a:cubicBezTo>
                <a:cubicBezTo>
                  <a:pt x="1633" y="1419"/>
                  <a:pt x="1654" y="1420"/>
                  <a:pt x="1672" y="1426"/>
                </a:cubicBezTo>
                <a:cubicBezTo>
                  <a:pt x="1681" y="1429"/>
                  <a:pt x="1691" y="1432"/>
                  <a:pt x="1700" y="1435"/>
                </a:cubicBezTo>
                <a:cubicBezTo>
                  <a:pt x="1709" y="1438"/>
                  <a:pt x="1718" y="1441"/>
                  <a:pt x="1727" y="1444"/>
                </a:cubicBezTo>
                <a:cubicBezTo>
                  <a:pt x="1736" y="1447"/>
                  <a:pt x="1755" y="1453"/>
                  <a:pt x="1755" y="1453"/>
                </a:cubicBezTo>
                <a:cubicBezTo>
                  <a:pt x="1814" y="1450"/>
                  <a:pt x="1932" y="1470"/>
                  <a:pt x="1974" y="1408"/>
                </a:cubicBezTo>
                <a:cubicBezTo>
                  <a:pt x="2017" y="1278"/>
                  <a:pt x="1993" y="1372"/>
                  <a:pt x="1983" y="1115"/>
                </a:cubicBezTo>
                <a:cubicBezTo>
                  <a:pt x="1988" y="1044"/>
                  <a:pt x="1986" y="972"/>
                  <a:pt x="2011" y="905"/>
                </a:cubicBezTo>
                <a:cubicBezTo>
                  <a:pt x="1926" y="666"/>
                  <a:pt x="2065" y="355"/>
                  <a:pt x="1919" y="137"/>
                </a:cubicBezTo>
                <a:cubicBezTo>
                  <a:pt x="1916" y="128"/>
                  <a:pt x="1916" y="117"/>
                  <a:pt x="1910" y="109"/>
                </a:cubicBezTo>
                <a:cubicBezTo>
                  <a:pt x="1898" y="94"/>
                  <a:pt x="1878" y="87"/>
                  <a:pt x="1864" y="73"/>
                </a:cubicBezTo>
                <a:cubicBezTo>
                  <a:pt x="1858" y="67"/>
                  <a:pt x="1854" y="56"/>
                  <a:pt x="1846" y="54"/>
                </a:cubicBezTo>
                <a:cubicBezTo>
                  <a:pt x="1820" y="47"/>
                  <a:pt x="1791" y="48"/>
                  <a:pt x="1764" y="45"/>
                </a:cubicBezTo>
                <a:cubicBezTo>
                  <a:pt x="1587" y="2"/>
                  <a:pt x="1396" y="7"/>
                  <a:pt x="1215" y="0"/>
                </a:cubicBezTo>
                <a:cubicBezTo>
                  <a:pt x="1155" y="2"/>
                  <a:pt x="825" y="6"/>
                  <a:pt x="703" y="18"/>
                </a:cubicBezTo>
                <a:cubicBezTo>
                  <a:pt x="661" y="22"/>
                  <a:pt x="638" y="60"/>
                  <a:pt x="593" y="64"/>
                </a:cubicBezTo>
                <a:cubicBezTo>
                  <a:pt x="557" y="67"/>
                  <a:pt x="520" y="70"/>
                  <a:pt x="484" y="73"/>
                </a:cubicBezTo>
                <a:cubicBezTo>
                  <a:pt x="463" y="93"/>
                  <a:pt x="449" y="100"/>
                  <a:pt x="420" y="100"/>
                </a:cubicBezTo>
              </a:path>
            </a:pathLst>
          </a:custGeom>
          <a:solidFill>
            <a:schemeClr val="tx1"/>
          </a:solidFill>
          <a:ln w="9525">
            <a:solidFill>
              <a:schemeClr val="tx1"/>
            </a:solidFill>
            <a:round/>
            <a:headEnd/>
            <a:tailEnd/>
          </a:ln>
        </p:spPr>
        <p:txBody>
          <a:bodyPr/>
          <a:lstStyle/>
          <a:p>
            <a:endParaRPr lang="en-US"/>
          </a:p>
        </p:txBody>
      </p:sp>
      <p:sp>
        <p:nvSpPr>
          <p:cNvPr id="249862" name="Oval 7"/>
          <p:cNvSpPr>
            <a:spLocks noChangeArrowheads="1"/>
          </p:cNvSpPr>
          <p:nvPr/>
        </p:nvSpPr>
        <p:spPr bwMode="auto">
          <a:xfrm>
            <a:off x="6934200" y="2438400"/>
            <a:ext cx="304800" cy="304800"/>
          </a:xfrm>
          <a:prstGeom prst="ellipse">
            <a:avLst/>
          </a:prstGeom>
          <a:solidFill>
            <a:schemeClr val="tx1"/>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457200" y="228600"/>
            <a:ext cx="8229600" cy="5897563"/>
          </a:xfrm>
        </p:spPr>
        <p:txBody>
          <a:bodyPr/>
          <a:lstStyle/>
          <a:p>
            <a:r>
              <a:rPr lang="en-US" smtClean="0"/>
              <a:t>This section of the unit will cover…</a:t>
            </a:r>
          </a:p>
          <a:p>
            <a:pPr lvl="1"/>
            <a:r>
              <a:rPr lang="en-US" smtClean="0">
                <a:solidFill>
                  <a:srgbClr val="66FF99"/>
                </a:solidFill>
              </a:rPr>
              <a:t>Age of the earth.</a:t>
            </a:r>
          </a:p>
          <a:p>
            <a:pPr lvl="1"/>
            <a:r>
              <a:rPr lang="en-US" smtClean="0"/>
              <a:t>History associated with Evolution.</a:t>
            </a:r>
          </a:p>
          <a:p>
            <a:pPr lvl="1"/>
            <a:r>
              <a:rPr lang="en-US" smtClean="0"/>
              <a:t>Evidences of Evolution.</a:t>
            </a:r>
          </a:p>
          <a:p>
            <a:pPr lvl="1"/>
            <a:r>
              <a:rPr lang="en-US" smtClean="0"/>
              <a:t>The Four Parts to Darwin’s Theories.</a:t>
            </a:r>
          </a:p>
          <a:p>
            <a:pPr lvl="1"/>
            <a:r>
              <a:rPr lang="en-US" smtClean="0"/>
              <a:t>Natural Selection.</a:t>
            </a:r>
          </a:p>
          <a:p>
            <a:pPr lvl="1"/>
            <a:r>
              <a:rPr lang="en-US" smtClean="0"/>
              <a:t>Adaptive Radiation / Divergent Evolution.</a:t>
            </a:r>
          </a:p>
          <a:p>
            <a:pPr lvl="1"/>
            <a:r>
              <a:rPr lang="en-US" smtClean="0"/>
              <a:t>Convergent Evolution.</a:t>
            </a:r>
          </a:p>
          <a:p>
            <a:pPr lvl="1"/>
            <a:r>
              <a:rPr lang="en-US" smtClean="0"/>
              <a:t>Bird Adaptations.</a:t>
            </a:r>
          </a:p>
          <a:p>
            <a:pPr lvl="1"/>
            <a:r>
              <a:rPr lang="en-US" smtClean="0"/>
              <a:t>Variation of Organisms Photo Tour.</a:t>
            </a:r>
          </a:p>
          <a:p>
            <a:pPr lvl="1"/>
            <a:endParaRPr lang="en-US" smtClean="0"/>
          </a:p>
          <a:p>
            <a:pPr lvl="1"/>
            <a:endParaRPr lang="en-US" smtClean="0"/>
          </a:p>
          <a:p>
            <a:pPr lvl="1"/>
            <a:endParaRPr lang="en-US" smtClean="0"/>
          </a:p>
        </p:txBody>
      </p:sp>
      <p:sp>
        <p:nvSpPr>
          <p:cNvPr id="38915" name="Rectangle 4"/>
          <p:cNvSpPr>
            <a:spLocks noChangeArrowheads="1"/>
          </p:cNvSpPr>
          <p:nvPr/>
        </p:nvSpPr>
        <p:spPr bwMode="auto">
          <a:xfrm>
            <a:off x="228600" y="1295400"/>
            <a:ext cx="8763000" cy="5410200"/>
          </a:xfrm>
          <a:prstGeom prst="rect">
            <a:avLst/>
          </a:prstGeom>
          <a:solidFill>
            <a:srgbClr val="808080"/>
          </a:solidFill>
          <a:ln w="9525">
            <a:solidFill>
              <a:schemeClr val="tx1"/>
            </a:solidFill>
            <a:miter lim="800000"/>
            <a:headEnd/>
            <a:tailEnd/>
          </a:ln>
        </p:spPr>
        <p:txBody>
          <a:bodyPr wrap="none" anchor="ctr"/>
          <a:lstStyle/>
          <a:p>
            <a:endParaRPr lang="en-US"/>
          </a:p>
        </p:txBody>
      </p:sp>
      <p:pic>
        <p:nvPicPr>
          <p:cNvPr id="389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534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idx="4294967295"/>
          </p:nvPr>
        </p:nvSpPr>
        <p:spPr/>
        <p:txBody>
          <a:bodyPr/>
          <a:lstStyle/>
          <a:p>
            <a:pPr eaLnBrk="1" hangingPunct="1"/>
            <a:endParaRPr lang="en-US" smtClean="0"/>
          </a:p>
        </p:txBody>
      </p:sp>
      <p:pic>
        <p:nvPicPr>
          <p:cNvPr id="250883" name="Picture 3"/>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250884" name="Freeform 5"/>
          <p:cNvSpPr>
            <a:spLocks/>
          </p:cNvSpPr>
          <p:nvPr/>
        </p:nvSpPr>
        <p:spPr bwMode="auto">
          <a:xfrm>
            <a:off x="5908675" y="58738"/>
            <a:ext cx="3278188" cy="2333625"/>
          </a:xfrm>
          <a:custGeom>
            <a:avLst/>
            <a:gdLst>
              <a:gd name="T0" fmla="*/ 2147483647 w 2065"/>
              <a:gd name="T1" fmla="*/ 2147483647 h 1470"/>
              <a:gd name="T2" fmla="*/ 2147483647 w 2065"/>
              <a:gd name="T3" fmla="*/ 2147483647 h 1470"/>
              <a:gd name="T4" fmla="*/ 2147483647 w 2065"/>
              <a:gd name="T5" fmla="*/ 2147483647 h 1470"/>
              <a:gd name="T6" fmla="*/ 2147483647 w 2065"/>
              <a:gd name="T7" fmla="*/ 2147483647 h 1470"/>
              <a:gd name="T8" fmla="*/ 2147483647 w 2065"/>
              <a:gd name="T9" fmla="*/ 2147483647 h 1470"/>
              <a:gd name="T10" fmla="*/ 2147483647 w 2065"/>
              <a:gd name="T11" fmla="*/ 2147483647 h 1470"/>
              <a:gd name="T12" fmla="*/ 2147483647 w 2065"/>
              <a:gd name="T13" fmla="*/ 2147483647 h 1470"/>
              <a:gd name="T14" fmla="*/ 2147483647 w 2065"/>
              <a:gd name="T15" fmla="*/ 2147483647 h 1470"/>
              <a:gd name="T16" fmla="*/ 2147483647 w 2065"/>
              <a:gd name="T17" fmla="*/ 2147483647 h 1470"/>
              <a:gd name="T18" fmla="*/ 2147483647 w 2065"/>
              <a:gd name="T19" fmla="*/ 2147483647 h 1470"/>
              <a:gd name="T20" fmla="*/ 2147483647 w 2065"/>
              <a:gd name="T21" fmla="*/ 2147483647 h 1470"/>
              <a:gd name="T22" fmla="*/ 2147483647 w 2065"/>
              <a:gd name="T23" fmla="*/ 2147483647 h 1470"/>
              <a:gd name="T24" fmla="*/ 2147483647 w 2065"/>
              <a:gd name="T25" fmla="*/ 2147483647 h 1470"/>
              <a:gd name="T26" fmla="*/ 2147483647 w 2065"/>
              <a:gd name="T27" fmla="*/ 2147483647 h 1470"/>
              <a:gd name="T28" fmla="*/ 2147483647 w 2065"/>
              <a:gd name="T29" fmla="*/ 2147483647 h 1470"/>
              <a:gd name="T30" fmla="*/ 2147483647 w 2065"/>
              <a:gd name="T31" fmla="*/ 2147483647 h 1470"/>
              <a:gd name="T32" fmla="*/ 2147483647 w 2065"/>
              <a:gd name="T33" fmla="*/ 2147483647 h 1470"/>
              <a:gd name="T34" fmla="*/ 2147483647 w 2065"/>
              <a:gd name="T35" fmla="*/ 2147483647 h 1470"/>
              <a:gd name="T36" fmla="*/ 2147483647 w 2065"/>
              <a:gd name="T37" fmla="*/ 2147483647 h 1470"/>
              <a:gd name="T38" fmla="*/ 2147483647 w 2065"/>
              <a:gd name="T39" fmla="*/ 2147483647 h 1470"/>
              <a:gd name="T40" fmla="*/ 2147483647 w 2065"/>
              <a:gd name="T41" fmla="*/ 2147483647 h 1470"/>
              <a:gd name="T42" fmla="*/ 2147483647 w 2065"/>
              <a:gd name="T43" fmla="*/ 2147483647 h 1470"/>
              <a:gd name="T44" fmla="*/ 2147483647 w 2065"/>
              <a:gd name="T45" fmla="*/ 2147483647 h 1470"/>
              <a:gd name="T46" fmla="*/ 2147483647 w 2065"/>
              <a:gd name="T47" fmla="*/ 2147483647 h 1470"/>
              <a:gd name="T48" fmla="*/ 2147483647 w 2065"/>
              <a:gd name="T49" fmla="*/ 2147483647 h 1470"/>
              <a:gd name="T50" fmla="*/ 2147483647 w 2065"/>
              <a:gd name="T51" fmla="*/ 2147483647 h 1470"/>
              <a:gd name="T52" fmla="*/ 2147483647 w 2065"/>
              <a:gd name="T53" fmla="*/ 2147483647 h 1470"/>
              <a:gd name="T54" fmla="*/ 2147483647 w 2065"/>
              <a:gd name="T55" fmla="*/ 2147483647 h 1470"/>
              <a:gd name="T56" fmla="*/ 2147483647 w 2065"/>
              <a:gd name="T57" fmla="*/ 2147483647 h 1470"/>
              <a:gd name="T58" fmla="*/ 2147483647 w 2065"/>
              <a:gd name="T59" fmla="*/ 2147483647 h 1470"/>
              <a:gd name="T60" fmla="*/ 2147483647 w 2065"/>
              <a:gd name="T61" fmla="*/ 2147483647 h 1470"/>
              <a:gd name="T62" fmla="*/ 2147483647 w 2065"/>
              <a:gd name="T63" fmla="*/ 2147483647 h 1470"/>
              <a:gd name="T64" fmla="*/ 2147483647 w 2065"/>
              <a:gd name="T65" fmla="*/ 0 h 1470"/>
              <a:gd name="T66" fmla="*/ 2147483647 w 2065"/>
              <a:gd name="T67" fmla="*/ 2147483647 h 1470"/>
              <a:gd name="T68" fmla="*/ 2147483647 w 2065"/>
              <a:gd name="T69" fmla="*/ 2147483647 h 1470"/>
              <a:gd name="T70" fmla="*/ 2147483647 w 2065"/>
              <a:gd name="T71" fmla="*/ 2147483647 h 1470"/>
              <a:gd name="T72" fmla="*/ 2147483647 w 2065"/>
              <a:gd name="T73" fmla="*/ 2147483647 h 14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65"/>
              <a:gd name="T112" fmla="*/ 0 h 1470"/>
              <a:gd name="T113" fmla="*/ 2065 w 2065"/>
              <a:gd name="T114" fmla="*/ 1470 h 14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65" h="1470">
                <a:moveTo>
                  <a:pt x="557" y="54"/>
                </a:moveTo>
                <a:cubicBezTo>
                  <a:pt x="539" y="60"/>
                  <a:pt x="519" y="65"/>
                  <a:pt x="502" y="73"/>
                </a:cubicBezTo>
                <a:cubicBezTo>
                  <a:pt x="490" y="79"/>
                  <a:pt x="478" y="86"/>
                  <a:pt x="465" y="91"/>
                </a:cubicBezTo>
                <a:cubicBezTo>
                  <a:pt x="447" y="98"/>
                  <a:pt x="411" y="109"/>
                  <a:pt x="411" y="109"/>
                </a:cubicBezTo>
                <a:cubicBezTo>
                  <a:pt x="382" y="131"/>
                  <a:pt x="364" y="139"/>
                  <a:pt x="347" y="173"/>
                </a:cubicBezTo>
                <a:cubicBezTo>
                  <a:pt x="317" y="232"/>
                  <a:pt x="362" y="193"/>
                  <a:pt x="310" y="228"/>
                </a:cubicBezTo>
                <a:cubicBezTo>
                  <a:pt x="291" y="287"/>
                  <a:pt x="272" y="330"/>
                  <a:pt x="228" y="374"/>
                </a:cubicBezTo>
                <a:cubicBezTo>
                  <a:pt x="214" y="431"/>
                  <a:pt x="206" y="461"/>
                  <a:pt x="173" y="512"/>
                </a:cubicBezTo>
                <a:cubicBezTo>
                  <a:pt x="163" y="527"/>
                  <a:pt x="159" y="575"/>
                  <a:pt x="155" y="585"/>
                </a:cubicBezTo>
                <a:cubicBezTo>
                  <a:pt x="151" y="598"/>
                  <a:pt x="141" y="608"/>
                  <a:pt x="136" y="621"/>
                </a:cubicBezTo>
                <a:cubicBezTo>
                  <a:pt x="129" y="639"/>
                  <a:pt x="128" y="660"/>
                  <a:pt x="118" y="676"/>
                </a:cubicBezTo>
                <a:cubicBezTo>
                  <a:pt x="79" y="737"/>
                  <a:pt x="45" y="816"/>
                  <a:pt x="27" y="886"/>
                </a:cubicBezTo>
                <a:cubicBezTo>
                  <a:pt x="32" y="1019"/>
                  <a:pt x="0" y="1102"/>
                  <a:pt x="63" y="1197"/>
                </a:cubicBezTo>
                <a:cubicBezTo>
                  <a:pt x="66" y="1206"/>
                  <a:pt x="64" y="1219"/>
                  <a:pt x="72" y="1225"/>
                </a:cubicBezTo>
                <a:cubicBezTo>
                  <a:pt x="88" y="1236"/>
                  <a:pt x="109" y="1237"/>
                  <a:pt x="127" y="1243"/>
                </a:cubicBezTo>
                <a:cubicBezTo>
                  <a:pt x="168" y="1256"/>
                  <a:pt x="212" y="1273"/>
                  <a:pt x="255" y="1280"/>
                </a:cubicBezTo>
                <a:cubicBezTo>
                  <a:pt x="282" y="1284"/>
                  <a:pt x="310" y="1286"/>
                  <a:pt x="337" y="1289"/>
                </a:cubicBezTo>
                <a:cubicBezTo>
                  <a:pt x="554" y="1360"/>
                  <a:pt x="373" y="1307"/>
                  <a:pt x="904" y="1298"/>
                </a:cubicBezTo>
                <a:cubicBezTo>
                  <a:pt x="1228" y="1305"/>
                  <a:pt x="1252" y="1306"/>
                  <a:pt x="1480" y="1325"/>
                </a:cubicBezTo>
                <a:cubicBezTo>
                  <a:pt x="1531" y="1341"/>
                  <a:pt x="1573" y="1377"/>
                  <a:pt x="1617" y="1408"/>
                </a:cubicBezTo>
                <a:cubicBezTo>
                  <a:pt x="1633" y="1419"/>
                  <a:pt x="1654" y="1420"/>
                  <a:pt x="1672" y="1426"/>
                </a:cubicBezTo>
                <a:cubicBezTo>
                  <a:pt x="1681" y="1429"/>
                  <a:pt x="1691" y="1432"/>
                  <a:pt x="1700" y="1435"/>
                </a:cubicBezTo>
                <a:cubicBezTo>
                  <a:pt x="1709" y="1438"/>
                  <a:pt x="1718" y="1441"/>
                  <a:pt x="1727" y="1444"/>
                </a:cubicBezTo>
                <a:cubicBezTo>
                  <a:pt x="1736" y="1447"/>
                  <a:pt x="1755" y="1453"/>
                  <a:pt x="1755" y="1453"/>
                </a:cubicBezTo>
                <a:cubicBezTo>
                  <a:pt x="1814" y="1450"/>
                  <a:pt x="1932" y="1470"/>
                  <a:pt x="1974" y="1408"/>
                </a:cubicBezTo>
                <a:cubicBezTo>
                  <a:pt x="2017" y="1278"/>
                  <a:pt x="1993" y="1372"/>
                  <a:pt x="1983" y="1115"/>
                </a:cubicBezTo>
                <a:cubicBezTo>
                  <a:pt x="1988" y="1044"/>
                  <a:pt x="1986" y="972"/>
                  <a:pt x="2011" y="905"/>
                </a:cubicBezTo>
                <a:cubicBezTo>
                  <a:pt x="1926" y="666"/>
                  <a:pt x="2065" y="355"/>
                  <a:pt x="1919" y="137"/>
                </a:cubicBezTo>
                <a:cubicBezTo>
                  <a:pt x="1916" y="128"/>
                  <a:pt x="1916" y="117"/>
                  <a:pt x="1910" y="109"/>
                </a:cubicBezTo>
                <a:cubicBezTo>
                  <a:pt x="1898" y="94"/>
                  <a:pt x="1878" y="87"/>
                  <a:pt x="1864" y="73"/>
                </a:cubicBezTo>
                <a:cubicBezTo>
                  <a:pt x="1858" y="67"/>
                  <a:pt x="1854" y="56"/>
                  <a:pt x="1846" y="54"/>
                </a:cubicBezTo>
                <a:cubicBezTo>
                  <a:pt x="1820" y="47"/>
                  <a:pt x="1791" y="48"/>
                  <a:pt x="1764" y="45"/>
                </a:cubicBezTo>
                <a:cubicBezTo>
                  <a:pt x="1587" y="2"/>
                  <a:pt x="1396" y="7"/>
                  <a:pt x="1215" y="0"/>
                </a:cubicBezTo>
                <a:cubicBezTo>
                  <a:pt x="1155" y="2"/>
                  <a:pt x="825" y="6"/>
                  <a:pt x="703" y="18"/>
                </a:cubicBezTo>
                <a:cubicBezTo>
                  <a:pt x="661" y="22"/>
                  <a:pt x="638" y="60"/>
                  <a:pt x="593" y="64"/>
                </a:cubicBezTo>
                <a:cubicBezTo>
                  <a:pt x="557" y="67"/>
                  <a:pt x="520" y="70"/>
                  <a:pt x="484" y="73"/>
                </a:cubicBezTo>
                <a:cubicBezTo>
                  <a:pt x="463" y="93"/>
                  <a:pt x="449" y="100"/>
                  <a:pt x="420" y="100"/>
                </a:cubicBezTo>
              </a:path>
            </a:pathLst>
          </a:custGeom>
          <a:solidFill>
            <a:schemeClr val="tx1"/>
          </a:solidFill>
          <a:ln w="9525">
            <a:solidFill>
              <a:schemeClr val="tx1"/>
            </a:solidFill>
            <a:round/>
            <a:headEnd/>
            <a:tailEnd/>
          </a:ln>
        </p:spPr>
        <p:txBody>
          <a:bodyPr/>
          <a:lstStyle/>
          <a:p>
            <a:endParaRPr lang="en-US"/>
          </a:p>
        </p:txBody>
      </p:sp>
      <p:sp>
        <p:nvSpPr>
          <p:cNvPr id="250885" name="Oval 6"/>
          <p:cNvSpPr>
            <a:spLocks noChangeArrowheads="1"/>
          </p:cNvSpPr>
          <p:nvPr/>
        </p:nvSpPr>
        <p:spPr bwMode="auto">
          <a:xfrm>
            <a:off x="6934200" y="2438400"/>
            <a:ext cx="304800" cy="304800"/>
          </a:xfrm>
          <a:prstGeom prst="ellipse">
            <a:avLst/>
          </a:prstGeom>
          <a:solidFill>
            <a:schemeClr val="tx1"/>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idx="4294967295"/>
          </p:nvPr>
        </p:nvSpPr>
        <p:spPr/>
        <p:txBody>
          <a:bodyPr/>
          <a:lstStyle/>
          <a:p>
            <a:pPr eaLnBrk="1" hangingPunct="1"/>
            <a:endParaRPr lang="en-US" smtClean="0"/>
          </a:p>
        </p:txBody>
      </p:sp>
      <p:pic>
        <p:nvPicPr>
          <p:cNvPr id="251907" name="Picture 3"/>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251908" name="Oval 5"/>
          <p:cNvSpPr>
            <a:spLocks noChangeArrowheads="1"/>
          </p:cNvSpPr>
          <p:nvPr/>
        </p:nvSpPr>
        <p:spPr bwMode="auto">
          <a:xfrm>
            <a:off x="6934200" y="2438400"/>
            <a:ext cx="304800" cy="304800"/>
          </a:xfrm>
          <a:prstGeom prst="ellipse">
            <a:avLst/>
          </a:prstGeom>
          <a:solidFill>
            <a:schemeClr val="tx1"/>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3"/>
          <p:cNvSpPr>
            <a:spLocks noGrp="1" noChangeArrowheads="1"/>
          </p:cNvSpPr>
          <p:nvPr>
            <p:ph type="body" sz="half" idx="4294967295"/>
          </p:nvPr>
        </p:nvSpPr>
        <p:spPr>
          <a:xfrm>
            <a:off x="152400" y="228600"/>
            <a:ext cx="8991600" cy="5897563"/>
          </a:xfrm>
        </p:spPr>
        <p:txBody>
          <a:bodyPr/>
          <a:lstStyle/>
          <a:p>
            <a:pPr eaLnBrk="1" hangingPunct="1"/>
            <a:r>
              <a:rPr lang="en-US" sz="2800" smtClean="0">
                <a:solidFill>
                  <a:srgbClr val="99FF99"/>
                </a:solidFill>
              </a:rPr>
              <a:t>Picture of fossil and recreation of an early amphibian.</a:t>
            </a:r>
          </a:p>
          <a:p>
            <a:pPr lvl="1" eaLnBrk="1" hangingPunct="1"/>
            <a:r>
              <a:rPr lang="en-US" sz="2400" smtClean="0">
                <a:solidFill>
                  <a:schemeClr val="bg1"/>
                </a:solidFill>
              </a:rPr>
              <a:t>Note location of where the fossil was found.  Amphibians don’t inhabit  this colder area (Evidence of continental drift).</a:t>
            </a:r>
          </a:p>
        </p:txBody>
      </p:sp>
      <p:pic>
        <p:nvPicPr>
          <p:cNvPr id="252931" name="Picture 4" descr="tiktaalik_reconstruction"/>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28600" y="1676400"/>
            <a:ext cx="8686800" cy="4857750"/>
          </a:xfrm>
          <a:noFill/>
          <a:ln w="76200">
            <a:solidFill>
              <a:srgbClr val="808080"/>
            </a:solidFill>
            <a:miter lim="800000"/>
            <a:headEnd/>
            <a:tailEnd/>
          </a:ln>
        </p:spPr>
      </p:pic>
      <p:sp>
        <p:nvSpPr>
          <p:cNvPr id="1127429"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252933" name="Rectangle 6"/>
          <p:cNvSpPr>
            <a:spLocks noChangeArrowheads="1"/>
          </p:cNvSpPr>
          <p:nvPr/>
        </p:nvSpPr>
        <p:spPr bwMode="auto">
          <a:xfrm>
            <a:off x="228600" y="3810000"/>
            <a:ext cx="3429000" cy="2743200"/>
          </a:xfrm>
          <a:prstGeom prst="rect">
            <a:avLst/>
          </a:prstGeom>
          <a:solidFill>
            <a:srgbClr val="80808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3"/>
          <p:cNvSpPr>
            <a:spLocks noGrp="1" noChangeArrowheads="1"/>
          </p:cNvSpPr>
          <p:nvPr>
            <p:ph type="body" sz="half" idx="4294967295"/>
          </p:nvPr>
        </p:nvSpPr>
        <p:spPr>
          <a:xfrm>
            <a:off x="152400" y="228600"/>
            <a:ext cx="8991600" cy="5897563"/>
          </a:xfrm>
        </p:spPr>
        <p:txBody>
          <a:bodyPr/>
          <a:lstStyle/>
          <a:p>
            <a:pPr eaLnBrk="1" hangingPunct="1"/>
            <a:r>
              <a:rPr lang="en-US" sz="2800" smtClean="0">
                <a:solidFill>
                  <a:srgbClr val="99FF99"/>
                </a:solidFill>
              </a:rPr>
              <a:t>Picture of fossil and recreation of an early amphibian.</a:t>
            </a:r>
          </a:p>
          <a:p>
            <a:pPr lvl="1" eaLnBrk="1" hangingPunct="1"/>
            <a:r>
              <a:rPr lang="en-US" sz="2400" smtClean="0">
                <a:solidFill>
                  <a:srgbClr val="FF9933"/>
                </a:solidFill>
              </a:rPr>
              <a:t>Note location of where the fossil was found.  Amphibians don’t inhabit  this colder area (Evidence of continental drift).</a:t>
            </a:r>
          </a:p>
        </p:txBody>
      </p:sp>
      <p:pic>
        <p:nvPicPr>
          <p:cNvPr id="253955" name="Picture 4" descr="tiktaalik_reconstruction"/>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28600" y="1676400"/>
            <a:ext cx="8686800" cy="4857750"/>
          </a:xfrm>
          <a:noFill/>
          <a:ln w="76200">
            <a:solidFill>
              <a:srgbClr val="808080"/>
            </a:solidFill>
            <a:miter lim="800000"/>
            <a:headEnd/>
            <a:tailEnd/>
          </a:ln>
        </p:spPr>
      </p:pic>
      <p:sp>
        <p:nvSpPr>
          <p:cNvPr id="1673220"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pPr eaLnBrk="1" hangingPunct="1"/>
            <a:endParaRPr lang="en-US" smtClean="0"/>
          </a:p>
        </p:txBody>
      </p:sp>
      <p:sp>
        <p:nvSpPr>
          <p:cNvPr id="254979" name="Rectangle 6"/>
          <p:cNvSpPr>
            <a:spLocks noChangeArrowheads="1"/>
          </p:cNvSpPr>
          <p:nvPr/>
        </p:nvSpPr>
        <p:spPr bwMode="auto">
          <a:xfrm>
            <a:off x="0" y="0"/>
            <a:ext cx="9144000" cy="4191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54980" name="Rectangle 7"/>
          <p:cNvSpPr>
            <a:spLocks noChangeArrowheads="1"/>
          </p:cNvSpPr>
          <p:nvPr/>
        </p:nvSpPr>
        <p:spPr bwMode="auto">
          <a:xfrm>
            <a:off x="0" y="3657600"/>
            <a:ext cx="9144000" cy="3581400"/>
          </a:xfrm>
          <a:prstGeom prst="rect">
            <a:avLst/>
          </a:prstGeom>
          <a:solidFill>
            <a:schemeClr val="tx1"/>
          </a:solidFill>
          <a:ln w="9525">
            <a:solidFill>
              <a:schemeClr val="tx1"/>
            </a:solidFill>
            <a:miter lim="800000"/>
            <a:headEnd/>
            <a:tailEnd/>
          </a:ln>
        </p:spPr>
        <p:txBody>
          <a:bodyPr wrap="none" anchor="ctr"/>
          <a:lstStyle/>
          <a:p>
            <a:endParaRPr lang="en-US"/>
          </a:p>
        </p:txBody>
      </p:sp>
      <p:pic>
        <p:nvPicPr>
          <p:cNvPr id="25498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83058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4982" name="Freeform 9"/>
          <p:cNvSpPr>
            <a:spLocks/>
          </p:cNvSpPr>
          <p:nvPr/>
        </p:nvSpPr>
        <p:spPr bwMode="auto">
          <a:xfrm>
            <a:off x="136525" y="4759325"/>
            <a:ext cx="5589588" cy="2049463"/>
          </a:xfrm>
          <a:custGeom>
            <a:avLst/>
            <a:gdLst>
              <a:gd name="T0" fmla="*/ 2147483647 w 3521"/>
              <a:gd name="T1" fmla="*/ 2147483647 h 1291"/>
              <a:gd name="T2" fmla="*/ 2147483647 w 3521"/>
              <a:gd name="T3" fmla="*/ 2147483647 h 1291"/>
              <a:gd name="T4" fmla="*/ 2147483647 w 3521"/>
              <a:gd name="T5" fmla="*/ 2147483647 h 1291"/>
              <a:gd name="T6" fmla="*/ 2147483647 w 3521"/>
              <a:gd name="T7" fmla="*/ 2147483647 h 1291"/>
              <a:gd name="T8" fmla="*/ 2147483647 w 3521"/>
              <a:gd name="T9" fmla="*/ 2147483647 h 1291"/>
              <a:gd name="T10" fmla="*/ 2147483647 w 3521"/>
              <a:gd name="T11" fmla="*/ 2147483647 h 1291"/>
              <a:gd name="T12" fmla="*/ 2147483647 w 3521"/>
              <a:gd name="T13" fmla="*/ 2147483647 h 1291"/>
              <a:gd name="T14" fmla="*/ 2147483647 w 3521"/>
              <a:gd name="T15" fmla="*/ 2147483647 h 1291"/>
              <a:gd name="T16" fmla="*/ 2147483647 w 3521"/>
              <a:gd name="T17" fmla="*/ 2147483647 h 1291"/>
              <a:gd name="T18" fmla="*/ 2147483647 w 3521"/>
              <a:gd name="T19" fmla="*/ 2147483647 h 1291"/>
              <a:gd name="T20" fmla="*/ 2147483647 w 3521"/>
              <a:gd name="T21" fmla="*/ 2147483647 h 1291"/>
              <a:gd name="T22" fmla="*/ 2147483647 w 3521"/>
              <a:gd name="T23" fmla="*/ 2147483647 h 1291"/>
              <a:gd name="T24" fmla="*/ 2147483647 w 3521"/>
              <a:gd name="T25" fmla="*/ 2147483647 h 1291"/>
              <a:gd name="T26" fmla="*/ 2147483647 w 3521"/>
              <a:gd name="T27" fmla="*/ 2147483647 h 1291"/>
              <a:gd name="T28" fmla="*/ 2147483647 w 3521"/>
              <a:gd name="T29" fmla="*/ 2147483647 h 1291"/>
              <a:gd name="T30" fmla="*/ 2147483647 w 3521"/>
              <a:gd name="T31" fmla="*/ 2147483647 h 1291"/>
              <a:gd name="T32" fmla="*/ 2147483647 w 3521"/>
              <a:gd name="T33" fmla="*/ 2147483647 h 1291"/>
              <a:gd name="T34" fmla="*/ 2147483647 w 3521"/>
              <a:gd name="T35" fmla="*/ 2147483647 h 1291"/>
              <a:gd name="T36" fmla="*/ 2147483647 w 3521"/>
              <a:gd name="T37" fmla="*/ 2147483647 h 1291"/>
              <a:gd name="T38" fmla="*/ 2147483647 w 3521"/>
              <a:gd name="T39" fmla="*/ 2147483647 h 1291"/>
              <a:gd name="T40" fmla="*/ 2147483647 w 3521"/>
              <a:gd name="T41" fmla="*/ 2147483647 h 1291"/>
              <a:gd name="T42" fmla="*/ 2147483647 w 3521"/>
              <a:gd name="T43" fmla="*/ 2147483647 h 1291"/>
              <a:gd name="T44" fmla="*/ 2147483647 w 3521"/>
              <a:gd name="T45" fmla="*/ 2147483647 h 1291"/>
              <a:gd name="T46" fmla="*/ 2147483647 w 3521"/>
              <a:gd name="T47" fmla="*/ 2147483647 h 1291"/>
              <a:gd name="T48" fmla="*/ 2147483647 w 3521"/>
              <a:gd name="T49" fmla="*/ 2147483647 h 1291"/>
              <a:gd name="T50" fmla="*/ 2147483647 w 3521"/>
              <a:gd name="T51" fmla="*/ 2147483647 h 1291"/>
              <a:gd name="T52" fmla="*/ 2147483647 w 3521"/>
              <a:gd name="T53" fmla="*/ 2147483647 h 1291"/>
              <a:gd name="T54" fmla="*/ 2147483647 w 3521"/>
              <a:gd name="T55" fmla="*/ 2147483647 h 1291"/>
              <a:gd name="T56" fmla="*/ 2147483647 w 3521"/>
              <a:gd name="T57" fmla="*/ 2147483647 h 1291"/>
              <a:gd name="T58" fmla="*/ 2147483647 w 3521"/>
              <a:gd name="T59" fmla="*/ 2147483647 h 1291"/>
              <a:gd name="T60" fmla="*/ 2147483647 w 3521"/>
              <a:gd name="T61" fmla="*/ 2147483647 h 1291"/>
              <a:gd name="T62" fmla="*/ 2147483647 w 3521"/>
              <a:gd name="T63" fmla="*/ 2147483647 h 1291"/>
              <a:gd name="T64" fmla="*/ 2147483647 w 3521"/>
              <a:gd name="T65" fmla="*/ 2147483647 h 1291"/>
              <a:gd name="T66" fmla="*/ 2147483647 w 3521"/>
              <a:gd name="T67" fmla="*/ 2147483647 h 1291"/>
              <a:gd name="T68" fmla="*/ 2147483647 w 3521"/>
              <a:gd name="T69" fmla="*/ 2147483647 h 1291"/>
              <a:gd name="T70" fmla="*/ 2147483647 w 3521"/>
              <a:gd name="T71" fmla="*/ 2147483647 h 1291"/>
              <a:gd name="T72" fmla="*/ 2147483647 w 3521"/>
              <a:gd name="T73" fmla="*/ 2147483647 h 1291"/>
              <a:gd name="T74" fmla="*/ 2147483647 w 3521"/>
              <a:gd name="T75" fmla="*/ 2147483647 h 1291"/>
              <a:gd name="T76" fmla="*/ 2147483647 w 3521"/>
              <a:gd name="T77" fmla="*/ 2147483647 h 1291"/>
              <a:gd name="T78" fmla="*/ 2147483647 w 3521"/>
              <a:gd name="T79" fmla="*/ 2147483647 h 1291"/>
              <a:gd name="T80" fmla="*/ 2147483647 w 3521"/>
              <a:gd name="T81" fmla="*/ 2147483647 h 1291"/>
              <a:gd name="T82" fmla="*/ 2147483647 w 3521"/>
              <a:gd name="T83" fmla="*/ 2147483647 h 1291"/>
              <a:gd name="T84" fmla="*/ 2147483647 w 3521"/>
              <a:gd name="T85" fmla="*/ 2147483647 h 1291"/>
              <a:gd name="T86" fmla="*/ 2147483647 w 3521"/>
              <a:gd name="T87" fmla="*/ 2147483647 h 1291"/>
              <a:gd name="T88" fmla="*/ 2147483647 w 3521"/>
              <a:gd name="T89" fmla="*/ 2147483647 h 1291"/>
              <a:gd name="T90" fmla="*/ 2147483647 w 3521"/>
              <a:gd name="T91" fmla="*/ 2147483647 h 12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521"/>
              <a:gd name="T139" fmla="*/ 0 h 1291"/>
              <a:gd name="T140" fmla="*/ 3521 w 3521"/>
              <a:gd name="T141" fmla="*/ 1291 h 129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521" h="1291">
                <a:moveTo>
                  <a:pt x="523" y="65"/>
                </a:moveTo>
                <a:cubicBezTo>
                  <a:pt x="472" y="73"/>
                  <a:pt x="424" y="85"/>
                  <a:pt x="372" y="91"/>
                </a:cubicBezTo>
                <a:cubicBezTo>
                  <a:pt x="347" y="100"/>
                  <a:pt x="294" y="111"/>
                  <a:pt x="294" y="111"/>
                </a:cubicBezTo>
                <a:cubicBezTo>
                  <a:pt x="282" y="119"/>
                  <a:pt x="266" y="123"/>
                  <a:pt x="254" y="131"/>
                </a:cubicBezTo>
                <a:cubicBezTo>
                  <a:pt x="240" y="140"/>
                  <a:pt x="229" y="153"/>
                  <a:pt x="215" y="163"/>
                </a:cubicBezTo>
                <a:cubicBezTo>
                  <a:pt x="191" y="180"/>
                  <a:pt x="183" y="201"/>
                  <a:pt x="156" y="209"/>
                </a:cubicBezTo>
                <a:cubicBezTo>
                  <a:pt x="143" y="229"/>
                  <a:pt x="137" y="248"/>
                  <a:pt x="123" y="268"/>
                </a:cubicBezTo>
                <a:cubicBezTo>
                  <a:pt x="92" y="373"/>
                  <a:pt x="63" y="477"/>
                  <a:pt x="32" y="582"/>
                </a:cubicBezTo>
                <a:cubicBezTo>
                  <a:pt x="20" y="625"/>
                  <a:pt x="17" y="670"/>
                  <a:pt x="6" y="713"/>
                </a:cubicBezTo>
                <a:cubicBezTo>
                  <a:pt x="9" y="766"/>
                  <a:pt x="0" y="824"/>
                  <a:pt x="38" y="864"/>
                </a:cubicBezTo>
                <a:cubicBezTo>
                  <a:pt x="51" y="896"/>
                  <a:pt x="60" y="918"/>
                  <a:pt x="84" y="942"/>
                </a:cubicBezTo>
                <a:cubicBezTo>
                  <a:pt x="118" y="1013"/>
                  <a:pt x="202" y="1038"/>
                  <a:pt x="274" y="1047"/>
                </a:cubicBezTo>
                <a:cubicBezTo>
                  <a:pt x="308" y="1059"/>
                  <a:pt x="379" y="1067"/>
                  <a:pt x="379" y="1067"/>
                </a:cubicBezTo>
                <a:cubicBezTo>
                  <a:pt x="433" y="1089"/>
                  <a:pt x="491" y="1092"/>
                  <a:pt x="549" y="1099"/>
                </a:cubicBezTo>
                <a:cubicBezTo>
                  <a:pt x="608" y="1113"/>
                  <a:pt x="666" y="1116"/>
                  <a:pt x="726" y="1126"/>
                </a:cubicBezTo>
                <a:cubicBezTo>
                  <a:pt x="791" y="1159"/>
                  <a:pt x="885" y="1172"/>
                  <a:pt x="955" y="1178"/>
                </a:cubicBezTo>
                <a:cubicBezTo>
                  <a:pt x="1471" y="1291"/>
                  <a:pt x="2277" y="1252"/>
                  <a:pt x="2683" y="1257"/>
                </a:cubicBezTo>
                <a:cubicBezTo>
                  <a:pt x="2733" y="1262"/>
                  <a:pt x="2783" y="1269"/>
                  <a:pt x="2833" y="1276"/>
                </a:cubicBezTo>
                <a:cubicBezTo>
                  <a:pt x="2888" y="1274"/>
                  <a:pt x="2943" y="1276"/>
                  <a:pt x="2997" y="1270"/>
                </a:cubicBezTo>
                <a:cubicBezTo>
                  <a:pt x="3005" y="1269"/>
                  <a:pt x="3010" y="1260"/>
                  <a:pt x="3017" y="1257"/>
                </a:cubicBezTo>
                <a:cubicBezTo>
                  <a:pt x="3046" y="1246"/>
                  <a:pt x="3078" y="1233"/>
                  <a:pt x="3108" y="1224"/>
                </a:cubicBezTo>
                <a:cubicBezTo>
                  <a:pt x="3136" y="1205"/>
                  <a:pt x="3159" y="1183"/>
                  <a:pt x="3187" y="1165"/>
                </a:cubicBezTo>
                <a:cubicBezTo>
                  <a:pt x="3233" y="1096"/>
                  <a:pt x="3259" y="1075"/>
                  <a:pt x="3331" y="1034"/>
                </a:cubicBezTo>
                <a:cubicBezTo>
                  <a:pt x="3338" y="1030"/>
                  <a:pt x="3343" y="1025"/>
                  <a:pt x="3350" y="1021"/>
                </a:cubicBezTo>
                <a:cubicBezTo>
                  <a:pt x="3356" y="1018"/>
                  <a:pt x="3364" y="1017"/>
                  <a:pt x="3370" y="1014"/>
                </a:cubicBezTo>
                <a:cubicBezTo>
                  <a:pt x="3384" y="1006"/>
                  <a:pt x="3409" y="988"/>
                  <a:pt x="3409" y="988"/>
                </a:cubicBezTo>
                <a:cubicBezTo>
                  <a:pt x="3426" y="964"/>
                  <a:pt x="3439" y="941"/>
                  <a:pt x="3455" y="916"/>
                </a:cubicBezTo>
                <a:cubicBezTo>
                  <a:pt x="3457" y="907"/>
                  <a:pt x="3458" y="898"/>
                  <a:pt x="3462" y="890"/>
                </a:cubicBezTo>
                <a:cubicBezTo>
                  <a:pt x="3469" y="876"/>
                  <a:pt x="3488" y="851"/>
                  <a:pt x="3488" y="851"/>
                </a:cubicBezTo>
                <a:cubicBezTo>
                  <a:pt x="3506" y="791"/>
                  <a:pt x="3508" y="729"/>
                  <a:pt x="3521" y="667"/>
                </a:cubicBezTo>
                <a:cubicBezTo>
                  <a:pt x="3512" y="627"/>
                  <a:pt x="3506" y="625"/>
                  <a:pt x="3468" y="615"/>
                </a:cubicBezTo>
                <a:cubicBezTo>
                  <a:pt x="3444" y="598"/>
                  <a:pt x="3421" y="585"/>
                  <a:pt x="3396" y="569"/>
                </a:cubicBezTo>
                <a:cubicBezTo>
                  <a:pt x="3375" y="539"/>
                  <a:pt x="3373" y="544"/>
                  <a:pt x="3390" y="491"/>
                </a:cubicBezTo>
                <a:cubicBezTo>
                  <a:pt x="3398" y="467"/>
                  <a:pt x="3449" y="445"/>
                  <a:pt x="3449" y="445"/>
                </a:cubicBezTo>
                <a:cubicBezTo>
                  <a:pt x="3508" y="355"/>
                  <a:pt x="3479" y="233"/>
                  <a:pt x="3462" y="131"/>
                </a:cubicBezTo>
                <a:cubicBezTo>
                  <a:pt x="3456" y="94"/>
                  <a:pt x="3367" y="89"/>
                  <a:pt x="3344" y="85"/>
                </a:cubicBezTo>
                <a:cubicBezTo>
                  <a:pt x="3100" y="0"/>
                  <a:pt x="2818" y="4"/>
                  <a:pt x="2571" y="78"/>
                </a:cubicBezTo>
                <a:cubicBezTo>
                  <a:pt x="2492" y="190"/>
                  <a:pt x="2590" y="46"/>
                  <a:pt x="2545" y="124"/>
                </a:cubicBezTo>
                <a:cubicBezTo>
                  <a:pt x="2496" y="208"/>
                  <a:pt x="2362" y="174"/>
                  <a:pt x="2290" y="177"/>
                </a:cubicBezTo>
                <a:cubicBezTo>
                  <a:pt x="2220" y="190"/>
                  <a:pt x="2149" y="214"/>
                  <a:pt x="2081" y="235"/>
                </a:cubicBezTo>
                <a:cubicBezTo>
                  <a:pt x="2032" y="269"/>
                  <a:pt x="1876" y="263"/>
                  <a:pt x="1825" y="268"/>
                </a:cubicBezTo>
                <a:cubicBezTo>
                  <a:pt x="1492" y="263"/>
                  <a:pt x="1497" y="268"/>
                  <a:pt x="1282" y="235"/>
                </a:cubicBezTo>
                <a:cubicBezTo>
                  <a:pt x="1254" y="217"/>
                  <a:pt x="1237" y="215"/>
                  <a:pt x="1203" y="209"/>
                </a:cubicBezTo>
                <a:cubicBezTo>
                  <a:pt x="1097" y="156"/>
                  <a:pt x="935" y="166"/>
                  <a:pt x="830" y="163"/>
                </a:cubicBezTo>
                <a:cubicBezTo>
                  <a:pt x="790" y="155"/>
                  <a:pt x="752" y="147"/>
                  <a:pt x="713" y="137"/>
                </a:cubicBezTo>
                <a:cubicBezTo>
                  <a:pt x="640" y="90"/>
                  <a:pt x="556" y="65"/>
                  <a:pt x="470" y="65"/>
                </a:cubicBezTo>
              </a:path>
            </a:pathLst>
          </a:custGeom>
          <a:solidFill>
            <a:schemeClr val="tx1"/>
          </a:solidFill>
          <a:ln w="9525">
            <a:solidFill>
              <a:schemeClr val="tx1"/>
            </a:solidFill>
            <a:round/>
            <a:headEnd/>
            <a:tailEnd/>
          </a:ln>
        </p:spPr>
        <p:txBody>
          <a:bodyPr/>
          <a:lstStyle/>
          <a:p>
            <a:endParaRPr lang="en-US"/>
          </a:p>
        </p:txBody>
      </p:sp>
      <p:sp>
        <p:nvSpPr>
          <p:cNvPr id="254983" name="Freeform 10"/>
          <p:cNvSpPr>
            <a:spLocks/>
          </p:cNvSpPr>
          <p:nvPr/>
        </p:nvSpPr>
        <p:spPr bwMode="auto">
          <a:xfrm>
            <a:off x="422275" y="3698875"/>
            <a:ext cx="5761038" cy="1355725"/>
          </a:xfrm>
          <a:custGeom>
            <a:avLst/>
            <a:gdLst>
              <a:gd name="T0" fmla="*/ 2147483647 w 3629"/>
              <a:gd name="T1" fmla="*/ 2147483647 h 854"/>
              <a:gd name="T2" fmla="*/ 2147483647 w 3629"/>
              <a:gd name="T3" fmla="*/ 2147483647 h 854"/>
              <a:gd name="T4" fmla="*/ 2147483647 w 3629"/>
              <a:gd name="T5" fmla="*/ 2147483647 h 854"/>
              <a:gd name="T6" fmla="*/ 2147483647 w 3629"/>
              <a:gd name="T7" fmla="*/ 2147483647 h 854"/>
              <a:gd name="T8" fmla="*/ 2147483647 w 3629"/>
              <a:gd name="T9" fmla="*/ 2147483647 h 854"/>
              <a:gd name="T10" fmla="*/ 2147483647 w 3629"/>
              <a:gd name="T11" fmla="*/ 2147483647 h 854"/>
              <a:gd name="T12" fmla="*/ 2147483647 w 3629"/>
              <a:gd name="T13" fmla="*/ 2147483647 h 854"/>
              <a:gd name="T14" fmla="*/ 2147483647 w 3629"/>
              <a:gd name="T15" fmla="*/ 0 h 854"/>
              <a:gd name="T16" fmla="*/ 2147483647 w 3629"/>
              <a:gd name="T17" fmla="*/ 2147483647 h 854"/>
              <a:gd name="T18" fmla="*/ 2147483647 w 3629"/>
              <a:gd name="T19" fmla="*/ 2147483647 h 854"/>
              <a:gd name="T20" fmla="*/ 2147483647 w 3629"/>
              <a:gd name="T21" fmla="*/ 2147483647 h 854"/>
              <a:gd name="T22" fmla="*/ 2147483647 w 3629"/>
              <a:gd name="T23" fmla="*/ 2147483647 h 854"/>
              <a:gd name="T24" fmla="*/ 2147483647 w 3629"/>
              <a:gd name="T25" fmla="*/ 2147483647 h 854"/>
              <a:gd name="T26" fmla="*/ 2147483647 w 3629"/>
              <a:gd name="T27" fmla="*/ 2147483647 h 854"/>
              <a:gd name="T28" fmla="*/ 2147483647 w 3629"/>
              <a:gd name="T29" fmla="*/ 2147483647 h 854"/>
              <a:gd name="T30" fmla="*/ 2147483647 w 3629"/>
              <a:gd name="T31" fmla="*/ 2147483647 h 854"/>
              <a:gd name="T32" fmla="*/ 2147483647 w 3629"/>
              <a:gd name="T33" fmla="*/ 2147483647 h 854"/>
              <a:gd name="T34" fmla="*/ 2147483647 w 3629"/>
              <a:gd name="T35" fmla="*/ 2147483647 h 854"/>
              <a:gd name="T36" fmla="*/ 2147483647 w 3629"/>
              <a:gd name="T37" fmla="*/ 2147483647 h 854"/>
              <a:gd name="T38" fmla="*/ 2147483647 w 3629"/>
              <a:gd name="T39" fmla="*/ 2147483647 h 854"/>
              <a:gd name="T40" fmla="*/ 2147483647 w 3629"/>
              <a:gd name="T41" fmla="*/ 2147483647 h 854"/>
              <a:gd name="T42" fmla="*/ 2147483647 w 3629"/>
              <a:gd name="T43" fmla="*/ 2147483647 h 854"/>
              <a:gd name="T44" fmla="*/ 2147483647 w 3629"/>
              <a:gd name="T45" fmla="*/ 2147483647 h 854"/>
              <a:gd name="T46" fmla="*/ 2147483647 w 3629"/>
              <a:gd name="T47" fmla="*/ 2147483647 h 854"/>
              <a:gd name="T48" fmla="*/ 2147483647 w 3629"/>
              <a:gd name="T49" fmla="*/ 2147483647 h 854"/>
              <a:gd name="T50" fmla="*/ 2147483647 w 3629"/>
              <a:gd name="T51" fmla="*/ 2147483647 h 854"/>
              <a:gd name="T52" fmla="*/ 2147483647 w 3629"/>
              <a:gd name="T53" fmla="*/ 2147483647 h 854"/>
              <a:gd name="T54" fmla="*/ 2147483647 w 3629"/>
              <a:gd name="T55" fmla="*/ 2147483647 h 854"/>
              <a:gd name="T56" fmla="*/ 2147483647 w 3629"/>
              <a:gd name="T57" fmla="*/ 2147483647 h 854"/>
              <a:gd name="T58" fmla="*/ 2147483647 w 3629"/>
              <a:gd name="T59" fmla="*/ 2147483647 h 854"/>
              <a:gd name="T60" fmla="*/ 2147483647 w 3629"/>
              <a:gd name="T61" fmla="*/ 2147483647 h 854"/>
              <a:gd name="T62" fmla="*/ 2147483647 w 3629"/>
              <a:gd name="T63" fmla="*/ 2147483647 h 854"/>
              <a:gd name="T64" fmla="*/ 2147483647 w 3629"/>
              <a:gd name="T65" fmla="*/ 2147483647 h 854"/>
              <a:gd name="T66" fmla="*/ 2147483647 w 3629"/>
              <a:gd name="T67" fmla="*/ 2147483647 h 854"/>
              <a:gd name="T68" fmla="*/ 2147483647 w 3629"/>
              <a:gd name="T69" fmla="*/ 2147483647 h 854"/>
              <a:gd name="T70" fmla="*/ 2147483647 w 3629"/>
              <a:gd name="T71" fmla="*/ 2147483647 h 854"/>
              <a:gd name="T72" fmla="*/ 2147483647 w 3629"/>
              <a:gd name="T73" fmla="*/ 2147483647 h 854"/>
              <a:gd name="T74" fmla="*/ 2147483647 w 3629"/>
              <a:gd name="T75" fmla="*/ 2147483647 h 854"/>
              <a:gd name="T76" fmla="*/ 2147483647 w 3629"/>
              <a:gd name="T77" fmla="*/ 2147483647 h 85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29"/>
              <a:gd name="T118" fmla="*/ 0 h 854"/>
              <a:gd name="T119" fmla="*/ 3629 w 3629"/>
              <a:gd name="T120" fmla="*/ 854 h 85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29" h="854">
                <a:moveTo>
                  <a:pt x="1181" y="118"/>
                </a:moveTo>
                <a:cubicBezTo>
                  <a:pt x="1097" y="96"/>
                  <a:pt x="1200" y="121"/>
                  <a:pt x="997" y="105"/>
                </a:cubicBezTo>
                <a:cubicBezTo>
                  <a:pt x="944" y="101"/>
                  <a:pt x="880" y="90"/>
                  <a:pt x="827" y="79"/>
                </a:cubicBezTo>
                <a:cubicBezTo>
                  <a:pt x="807" y="75"/>
                  <a:pt x="776" y="61"/>
                  <a:pt x="755" y="59"/>
                </a:cubicBezTo>
                <a:cubicBezTo>
                  <a:pt x="703" y="55"/>
                  <a:pt x="650" y="55"/>
                  <a:pt x="598" y="53"/>
                </a:cubicBezTo>
                <a:cubicBezTo>
                  <a:pt x="557" y="24"/>
                  <a:pt x="602" y="51"/>
                  <a:pt x="533" y="33"/>
                </a:cubicBezTo>
                <a:cubicBezTo>
                  <a:pt x="523" y="30"/>
                  <a:pt x="516" y="23"/>
                  <a:pt x="506" y="20"/>
                </a:cubicBezTo>
                <a:cubicBezTo>
                  <a:pt x="476" y="12"/>
                  <a:pt x="450" y="10"/>
                  <a:pt x="421" y="0"/>
                </a:cubicBezTo>
                <a:cubicBezTo>
                  <a:pt x="305" y="7"/>
                  <a:pt x="331" y="2"/>
                  <a:pt x="258" y="39"/>
                </a:cubicBezTo>
                <a:cubicBezTo>
                  <a:pt x="232" y="67"/>
                  <a:pt x="192" y="90"/>
                  <a:pt x="159" y="111"/>
                </a:cubicBezTo>
                <a:cubicBezTo>
                  <a:pt x="143" y="166"/>
                  <a:pt x="168" y="91"/>
                  <a:pt x="133" y="151"/>
                </a:cubicBezTo>
                <a:cubicBezTo>
                  <a:pt x="125" y="165"/>
                  <a:pt x="121" y="182"/>
                  <a:pt x="114" y="197"/>
                </a:cubicBezTo>
                <a:cubicBezTo>
                  <a:pt x="108" y="208"/>
                  <a:pt x="101" y="218"/>
                  <a:pt x="94" y="229"/>
                </a:cubicBezTo>
                <a:cubicBezTo>
                  <a:pt x="85" y="264"/>
                  <a:pt x="68" y="303"/>
                  <a:pt x="48" y="334"/>
                </a:cubicBezTo>
                <a:cubicBezTo>
                  <a:pt x="39" y="376"/>
                  <a:pt x="29" y="415"/>
                  <a:pt x="22" y="458"/>
                </a:cubicBezTo>
                <a:cubicBezTo>
                  <a:pt x="20" y="526"/>
                  <a:pt x="19" y="593"/>
                  <a:pt x="15" y="661"/>
                </a:cubicBezTo>
                <a:cubicBezTo>
                  <a:pt x="13" y="707"/>
                  <a:pt x="0" y="703"/>
                  <a:pt x="15" y="753"/>
                </a:cubicBezTo>
                <a:cubicBezTo>
                  <a:pt x="23" y="779"/>
                  <a:pt x="80" y="794"/>
                  <a:pt x="101" y="799"/>
                </a:cubicBezTo>
                <a:cubicBezTo>
                  <a:pt x="181" y="854"/>
                  <a:pt x="116" y="815"/>
                  <a:pt x="343" y="805"/>
                </a:cubicBezTo>
                <a:cubicBezTo>
                  <a:pt x="535" y="797"/>
                  <a:pt x="727" y="785"/>
                  <a:pt x="919" y="779"/>
                </a:cubicBezTo>
                <a:cubicBezTo>
                  <a:pt x="953" y="771"/>
                  <a:pt x="988" y="767"/>
                  <a:pt x="1023" y="759"/>
                </a:cubicBezTo>
                <a:cubicBezTo>
                  <a:pt x="1032" y="759"/>
                  <a:pt x="1394" y="755"/>
                  <a:pt x="1534" y="773"/>
                </a:cubicBezTo>
                <a:cubicBezTo>
                  <a:pt x="1597" y="781"/>
                  <a:pt x="1655" y="822"/>
                  <a:pt x="1717" y="831"/>
                </a:cubicBezTo>
                <a:cubicBezTo>
                  <a:pt x="1787" y="842"/>
                  <a:pt x="1748" y="835"/>
                  <a:pt x="1835" y="851"/>
                </a:cubicBezTo>
                <a:cubicBezTo>
                  <a:pt x="2114" y="849"/>
                  <a:pt x="2394" y="849"/>
                  <a:pt x="2673" y="845"/>
                </a:cubicBezTo>
                <a:cubicBezTo>
                  <a:pt x="2748" y="844"/>
                  <a:pt x="2832" y="817"/>
                  <a:pt x="2909" y="812"/>
                </a:cubicBezTo>
                <a:cubicBezTo>
                  <a:pt x="3022" y="784"/>
                  <a:pt x="3139" y="794"/>
                  <a:pt x="3255" y="786"/>
                </a:cubicBezTo>
                <a:cubicBezTo>
                  <a:pt x="3332" y="769"/>
                  <a:pt x="3409" y="757"/>
                  <a:pt x="3485" y="740"/>
                </a:cubicBezTo>
                <a:cubicBezTo>
                  <a:pt x="3521" y="722"/>
                  <a:pt x="3558" y="712"/>
                  <a:pt x="3596" y="701"/>
                </a:cubicBezTo>
                <a:cubicBezTo>
                  <a:pt x="3611" y="685"/>
                  <a:pt x="3613" y="670"/>
                  <a:pt x="3629" y="655"/>
                </a:cubicBezTo>
                <a:cubicBezTo>
                  <a:pt x="3627" y="637"/>
                  <a:pt x="3629" y="618"/>
                  <a:pt x="3622" y="602"/>
                </a:cubicBezTo>
                <a:cubicBezTo>
                  <a:pt x="3615" y="584"/>
                  <a:pt x="3559" y="575"/>
                  <a:pt x="3543" y="570"/>
                </a:cubicBezTo>
                <a:cubicBezTo>
                  <a:pt x="3517" y="484"/>
                  <a:pt x="3534" y="452"/>
                  <a:pt x="3583" y="399"/>
                </a:cubicBezTo>
                <a:cubicBezTo>
                  <a:pt x="3613" y="270"/>
                  <a:pt x="3389" y="255"/>
                  <a:pt x="3308" y="249"/>
                </a:cubicBezTo>
                <a:cubicBezTo>
                  <a:pt x="3273" y="246"/>
                  <a:pt x="3238" y="244"/>
                  <a:pt x="3203" y="242"/>
                </a:cubicBezTo>
                <a:cubicBezTo>
                  <a:pt x="2927" y="173"/>
                  <a:pt x="2581" y="199"/>
                  <a:pt x="2326" y="197"/>
                </a:cubicBezTo>
                <a:cubicBezTo>
                  <a:pt x="2178" y="193"/>
                  <a:pt x="2057" y="179"/>
                  <a:pt x="1914" y="170"/>
                </a:cubicBezTo>
                <a:cubicBezTo>
                  <a:pt x="1702" y="138"/>
                  <a:pt x="1523" y="141"/>
                  <a:pt x="1292" y="138"/>
                </a:cubicBezTo>
                <a:cubicBezTo>
                  <a:pt x="1185" y="124"/>
                  <a:pt x="1204" y="118"/>
                  <a:pt x="1063" y="118"/>
                </a:cubicBezTo>
              </a:path>
            </a:pathLst>
          </a:custGeom>
          <a:solidFill>
            <a:schemeClr val="tx1"/>
          </a:solidFill>
          <a:ln w="9525">
            <a:solidFill>
              <a:schemeClr val="tx1"/>
            </a:solidFill>
            <a:round/>
            <a:headEnd/>
            <a:tailEnd/>
          </a:ln>
        </p:spPr>
        <p:txBody>
          <a:bodyPr/>
          <a:lstStyle/>
          <a:p>
            <a:endParaRPr lang="en-US"/>
          </a:p>
        </p:txBody>
      </p:sp>
      <p:sp>
        <p:nvSpPr>
          <p:cNvPr id="254984" name="Freeform 11"/>
          <p:cNvSpPr>
            <a:spLocks/>
          </p:cNvSpPr>
          <p:nvPr/>
        </p:nvSpPr>
        <p:spPr bwMode="auto">
          <a:xfrm>
            <a:off x="1181100" y="2708275"/>
            <a:ext cx="5002213" cy="1157288"/>
          </a:xfrm>
          <a:custGeom>
            <a:avLst/>
            <a:gdLst>
              <a:gd name="T0" fmla="*/ 2147483647 w 3151"/>
              <a:gd name="T1" fmla="*/ 2147483647 h 729"/>
              <a:gd name="T2" fmla="*/ 2147483647 w 3151"/>
              <a:gd name="T3" fmla="*/ 2147483647 h 729"/>
              <a:gd name="T4" fmla="*/ 2147483647 w 3151"/>
              <a:gd name="T5" fmla="*/ 2147483647 h 729"/>
              <a:gd name="T6" fmla="*/ 2147483647 w 3151"/>
              <a:gd name="T7" fmla="*/ 2147483647 h 729"/>
              <a:gd name="T8" fmla="*/ 2147483647 w 3151"/>
              <a:gd name="T9" fmla="*/ 2147483647 h 729"/>
              <a:gd name="T10" fmla="*/ 2147483647 w 3151"/>
              <a:gd name="T11" fmla="*/ 2147483647 h 729"/>
              <a:gd name="T12" fmla="*/ 2147483647 w 3151"/>
              <a:gd name="T13" fmla="*/ 2147483647 h 729"/>
              <a:gd name="T14" fmla="*/ 2147483647 w 3151"/>
              <a:gd name="T15" fmla="*/ 2147483647 h 729"/>
              <a:gd name="T16" fmla="*/ 2147483647 w 3151"/>
              <a:gd name="T17" fmla="*/ 2147483647 h 729"/>
              <a:gd name="T18" fmla="*/ 2147483647 w 3151"/>
              <a:gd name="T19" fmla="*/ 2147483647 h 729"/>
              <a:gd name="T20" fmla="*/ 2147483647 w 3151"/>
              <a:gd name="T21" fmla="*/ 2147483647 h 729"/>
              <a:gd name="T22" fmla="*/ 2147483647 w 3151"/>
              <a:gd name="T23" fmla="*/ 2147483647 h 729"/>
              <a:gd name="T24" fmla="*/ 2147483647 w 3151"/>
              <a:gd name="T25" fmla="*/ 2147483647 h 729"/>
              <a:gd name="T26" fmla="*/ 2147483647 w 3151"/>
              <a:gd name="T27" fmla="*/ 2147483647 h 729"/>
              <a:gd name="T28" fmla="*/ 2147483647 w 3151"/>
              <a:gd name="T29" fmla="*/ 2147483647 h 729"/>
              <a:gd name="T30" fmla="*/ 2147483647 w 3151"/>
              <a:gd name="T31" fmla="*/ 2147483647 h 729"/>
              <a:gd name="T32" fmla="*/ 2147483647 w 3151"/>
              <a:gd name="T33" fmla="*/ 2147483647 h 729"/>
              <a:gd name="T34" fmla="*/ 2147483647 w 3151"/>
              <a:gd name="T35" fmla="*/ 2147483647 h 729"/>
              <a:gd name="T36" fmla="*/ 2147483647 w 3151"/>
              <a:gd name="T37" fmla="*/ 2147483647 h 729"/>
              <a:gd name="T38" fmla="*/ 2147483647 w 3151"/>
              <a:gd name="T39" fmla="*/ 2147483647 h 729"/>
              <a:gd name="T40" fmla="*/ 2147483647 w 3151"/>
              <a:gd name="T41" fmla="*/ 2147483647 h 729"/>
              <a:gd name="T42" fmla="*/ 2147483647 w 3151"/>
              <a:gd name="T43" fmla="*/ 2147483647 h 729"/>
              <a:gd name="T44" fmla="*/ 2147483647 w 3151"/>
              <a:gd name="T45" fmla="*/ 2147483647 h 729"/>
              <a:gd name="T46" fmla="*/ 2147483647 w 3151"/>
              <a:gd name="T47" fmla="*/ 2147483647 h 729"/>
              <a:gd name="T48" fmla="*/ 2147483647 w 3151"/>
              <a:gd name="T49" fmla="*/ 2147483647 h 729"/>
              <a:gd name="T50" fmla="*/ 2147483647 w 3151"/>
              <a:gd name="T51" fmla="*/ 2147483647 h 729"/>
              <a:gd name="T52" fmla="*/ 2147483647 w 3151"/>
              <a:gd name="T53" fmla="*/ 2147483647 h 729"/>
              <a:gd name="T54" fmla="*/ 2147483647 w 3151"/>
              <a:gd name="T55" fmla="*/ 2147483647 h 729"/>
              <a:gd name="T56" fmla="*/ 2147483647 w 3151"/>
              <a:gd name="T57" fmla="*/ 2147483647 h 729"/>
              <a:gd name="T58" fmla="*/ 2147483647 w 3151"/>
              <a:gd name="T59" fmla="*/ 2147483647 h 729"/>
              <a:gd name="T60" fmla="*/ 2147483647 w 3151"/>
              <a:gd name="T61" fmla="*/ 2147483647 h 72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51"/>
              <a:gd name="T94" fmla="*/ 0 h 729"/>
              <a:gd name="T95" fmla="*/ 3151 w 3151"/>
              <a:gd name="T96" fmla="*/ 729 h 72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51" h="729">
                <a:moveTo>
                  <a:pt x="362" y="9"/>
                </a:moveTo>
                <a:cubicBezTo>
                  <a:pt x="329" y="0"/>
                  <a:pt x="312" y="10"/>
                  <a:pt x="277" y="15"/>
                </a:cubicBezTo>
                <a:cubicBezTo>
                  <a:pt x="255" y="31"/>
                  <a:pt x="238" y="35"/>
                  <a:pt x="212" y="42"/>
                </a:cubicBezTo>
                <a:cubicBezTo>
                  <a:pt x="189" y="63"/>
                  <a:pt x="162" y="67"/>
                  <a:pt x="140" y="87"/>
                </a:cubicBezTo>
                <a:cubicBezTo>
                  <a:pt x="106" y="118"/>
                  <a:pt x="72" y="155"/>
                  <a:pt x="55" y="199"/>
                </a:cubicBezTo>
                <a:cubicBezTo>
                  <a:pt x="43" y="231"/>
                  <a:pt x="41" y="265"/>
                  <a:pt x="28" y="297"/>
                </a:cubicBezTo>
                <a:cubicBezTo>
                  <a:pt x="22" y="391"/>
                  <a:pt x="0" y="505"/>
                  <a:pt x="22" y="598"/>
                </a:cubicBezTo>
                <a:cubicBezTo>
                  <a:pt x="28" y="624"/>
                  <a:pt x="135" y="641"/>
                  <a:pt x="153" y="644"/>
                </a:cubicBezTo>
                <a:cubicBezTo>
                  <a:pt x="222" y="666"/>
                  <a:pt x="209" y="656"/>
                  <a:pt x="323" y="650"/>
                </a:cubicBezTo>
                <a:cubicBezTo>
                  <a:pt x="348" y="643"/>
                  <a:pt x="365" y="628"/>
                  <a:pt x="388" y="618"/>
                </a:cubicBezTo>
                <a:cubicBezTo>
                  <a:pt x="417" y="606"/>
                  <a:pt x="450" y="601"/>
                  <a:pt x="480" y="591"/>
                </a:cubicBezTo>
                <a:cubicBezTo>
                  <a:pt x="483" y="591"/>
                  <a:pt x="547" y="593"/>
                  <a:pt x="565" y="605"/>
                </a:cubicBezTo>
                <a:cubicBezTo>
                  <a:pt x="592" y="622"/>
                  <a:pt x="627" y="656"/>
                  <a:pt x="663" y="657"/>
                </a:cubicBezTo>
                <a:cubicBezTo>
                  <a:pt x="853" y="663"/>
                  <a:pt x="1043" y="661"/>
                  <a:pt x="1233" y="663"/>
                </a:cubicBezTo>
                <a:cubicBezTo>
                  <a:pt x="1390" y="671"/>
                  <a:pt x="1531" y="702"/>
                  <a:pt x="1684" y="729"/>
                </a:cubicBezTo>
                <a:cubicBezTo>
                  <a:pt x="2098" y="726"/>
                  <a:pt x="2371" y="729"/>
                  <a:pt x="2732" y="703"/>
                </a:cubicBezTo>
                <a:cubicBezTo>
                  <a:pt x="2791" y="692"/>
                  <a:pt x="2847" y="682"/>
                  <a:pt x="2902" y="657"/>
                </a:cubicBezTo>
                <a:cubicBezTo>
                  <a:pt x="2916" y="651"/>
                  <a:pt x="2926" y="649"/>
                  <a:pt x="2941" y="644"/>
                </a:cubicBezTo>
                <a:cubicBezTo>
                  <a:pt x="2954" y="640"/>
                  <a:pt x="2980" y="631"/>
                  <a:pt x="2980" y="631"/>
                </a:cubicBezTo>
                <a:cubicBezTo>
                  <a:pt x="3019" y="605"/>
                  <a:pt x="3073" y="599"/>
                  <a:pt x="3118" y="585"/>
                </a:cubicBezTo>
                <a:cubicBezTo>
                  <a:pt x="3151" y="534"/>
                  <a:pt x="3140" y="467"/>
                  <a:pt x="3092" y="434"/>
                </a:cubicBezTo>
                <a:cubicBezTo>
                  <a:pt x="3076" y="411"/>
                  <a:pt x="3061" y="379"/>
                  <a:pt x="3039" y="362"/>
                </a:cubicBezTo>
                <a:cubicBezTo>
                  <a:pt x="2995" y="328"/>
                  <a:pt x="2952" y="329"/>
                  <a:pt x="2902" y="310"/>
                </a:cubicBezTo>
                <a:cubicBezTo>
                  <a:pt x="2792" y="268"/>
                  <a:pt x="2677" y="279"/>
                  <a:pt x="2555" y="271"/>
                </a:cubicBezTo>
                <a:cubicBezTo>
                  <a:pt x="2509" y="268"/>
                  <a:pt x="2463" y="261"/>
                  <a:pt x="2417" y="258"/>
                </a:cubicBezTo>
                <a:cubicBezTo>
                  <a:pt x="2331" y="235"/>
                  <a:pt x="2237" y="229"/>
                  <a:pt x="2149" y="218"/>
                </a:cubicBezTo>
                <a:cubicBezTo>
                  <a:pt x="2035" y="204"/>
                  <a:pt x="1924" y="182"/>
                  <a:pt x="1809" y="173"/>
                </a:cubicBezTo>
                <a:cubicBezTo>
                  <a:pt x="1473" y="113"/>
                  <a:pt x="1219" y="124"/>
                  <a:pt x="840" y="120"/>
                </a:cubicBezTo>
                <a:cubicBezTo>
                  <a:pt x="773" y="105"/>
                  <a:pt x="711" y="74"/>
                  <a:pt x="644" y="61"/>
                </a:cubicBezTo>
                <a:cubicBezTo>
                  <a:pt x="536" y="40"/>
                  <a:pt x="433" y="15"/>
                  <a:pt x="323" y="9"/>
                </a:cubicBezTo>
                <a:cubicBezTo>
                  <a:pt x="271" y="0"/>
                  <a:pt x="297" y="2"/>
                  <a:pt x="244" y="2"/>
                </a:cubicBezTo>
              </a:path>
            </a:pathLst>
          </a:custGeom>
          <a:solidFill>
            <a:schemeClr val="tx1"/>
          </a:solidFill>
          <a:ln w="9525">
            <a:solidFill>
              <a:schemeClr val="tx1"/>
            </a:solidFill>
            <a:round/>
            <a:headEnd/>
            <a:tailEnd/>
          </a:ln>
        </p:spPr>
        <p:txBody>
          <a:bodyPr/>
          <a:lstStyle/>
          <a:p>
            <a:endParaRPr lang="en-US"/>
          </a:p>
        </p:txBody>
      </p:sp>
      <p:sp>
        <p:nvSpPr>
          <p:cNvPr id="254985" name="Freeform 12"/>
          <p:cNvSpPr>
            <a:spLocks/>
          </p:cNvSpPr>
          <p:nvPr/>
        </p:nvSpPr>
        <p:spPr bwMode="auto">
          <a:xfrm>
            <a:off x="1792288" y="1703388"/>
            <a:ext cx="5443537" cy="1250950"/>
          </a:xfrm>
          <a:custGeom>
            <a:avLst/>
            <a:gdLst>
              <a:gd name="T0" fmla="*/ 2147483647 w 3429"/>
              <a:gd name="T1" fmla="*/ 2147483647 h 788"/>
              <a:gd name="T2" fmla="*/ 2147483647 w 3429"/>
              <a:gd name="T3" fmla="*/ 2147483647 h 788"/>
              <a:gd name="T4" fmla="*/ 2147483647 w 3429"/>
              <a:gd name="T5" fmla="*/ 2147483647 h 788"/>
              <a:gd name="T6" fmla="*/ 2147483647 w 3429"/>
              <a:gd name="T7" fmla="*/ 2147483647 h 788"/>
              <a:gd name="T8" fmla="*/ 2147483647 w 3429"/>
              <a:gd name="T9" fmla="*/ 0 h 788"/>
              <a:gd name="T10" fmla="*/ 2147483647 w 3429"/>
              <a:gd name="T11" fmla="*/ 2147483647 h 788"/>
              <a:gd name="T12" fmla="*/ 2147483647 w 3429"/>
              <a:gd name="T13" fmla="*/ 2147483647 h 788"/>
              <a:gd name="T14" fmla="*/ 2147483647 w 3429"/>
              <a:gd name="T15" fmla="*/ 2147483647 h 788"/>
              <a:gd name="T16" fmla="*/ 2147483647 w 3429"/>
              <a:gd name="T17" fmla="*/ 2147483647 h 788"/>
              <a:gd name="T18" fmla="*/ 2147483647 w 3429"/>
              <a:gd name="T19" fmla="*/ 2147483647 h 788"/>
              <a:gd name="T20" fmla="*/ 2147483647 w 3429"/>
              <a:gd name="T21" fmla="*/ 2147483647 h 788"/>
              <a:gd name="T22" fmla="*/ 2147483647 w 3429"/>
              <a:gd name="T23" fmla="*/ 2147483647 h 788"/>
              <a:gd name="T24" fmla="*/ 2147483647 w 3429"/>
              <a:gd name="T25" fmla="*/ 2147483647 h 788"/>
              <a:gd name="T26" fmla="*/ 2147483647 w 3429"/>
              <a:gd name="T27" fmla="*/ 2147483647 h 788"/>
              <a:gd name="T28" fmla="*/ 2147483647 w 3429"/>
              <a:gd name="T29" fmla="*/ 2147483647 h 788"/>
              <a:gd name="T30" fmla="*/ 2147483647 w 3429"/>
              <a:gd name="T31" fmla="*/ 2147483647 h 788"/>
              <a:gd name="T32" fmla="*/ 2147483647 w 3429"/>
              <a:gd name="T33" fmla="*/ 2147483647 h 788"/>
              <a:gd name="T34" fmla="*/ 2147483647 w 3429"/>
              <a:gd name="T35" fmla="*/ 2147483647 h 788"/>
              <a:gd name="T36" fmla="*/ 2147483647 w 3429"/>
              <a:gd name="T37" fmla="*/ 2147483647 h 788"/>
              <a:gd name="T38" fmla="*/ 2147483647 w 3429"/>
              <a:gd name="T39" fmla="*/ 2147483647 h 788"/>
              <a:gd name="T40" fmla="*/ 2147483647 w 3429"/>
              <a:gd name="T41" fmla="*/ 2147483647 h 788"/>
              <a:gd name="T42" fmla="*/ 2147483647 w 3429"/>
              <a:gd name="T43" fmla="*/ 2147483647 h 788"/>
              <a:gd name="T44" fmla="*/ 2147483647 w 3429"/>
              <a:gd name="T45" fmla="*/ 2147483647 h 788"/>
              <a:gd name="T46" fmla="*/ 2147483647 w 3429"/>
              <a:gd name="T47" fmla="*/ 2147483647 h 788"/>
              <a:gd name="T48" fmla="*/ 2147483647 w 3429"/>
              <a:gd name="T49" fmla="*/ 2147483647 h 788"/>
              <a:gd name="T50" fmla="*/ 2147483647 w 3429"/>
              <a:gd name="T51" fmla="*/ 2147483647 h 788"/>
              <a:gd name="T52" fmla="*/ 2147483647 w 3429"/>
              <a:gd name="T53" fmla="*/ 2147483647 h 788"/>
              <a:gd name="T54" fmla="*/ 2147483647 w 3429"/>
              <a:gd name="T55" fmla="*/ 2147483647 h 788"/>
              <a:gd name="T56" fmla="*/ 2147483647 w 3429"/>
              <a:gd name="T57" fmla="*/ 2147483647 h 788"/>
              <a:gd name="T58" fmla="*/ 2147483647 w 3429"/>
              <a:gd name="T59" fmla="*/ 2147483647 h 788"/>
              <a:gd name="T60" fmla="*/ 2147483647 w 3429"/>
              <a:gd name="T61" fmla="*/ 2147483647 h 788"/>
              <a:gd name="T62" fmla="*/ 2147483647 w 3429"/>
              <a:gd name="T63" fmla="*/ 2147483647 h 788"/>
              <a:gd name="T64" fmla="*/ 2147483647 w 3429"/>
              <a:gd name="T65" fmla="*/ 2147483647 h 788"/>
              <a:gd name="T66" fmla="*/ 2147483647 w 3429"/>
              <a:gd name="T67" fmla="*/ 2147483647 h 7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29"/>
              <a:gd name="T103" fmla="*/ 0 h 788"/>
              <a:gd name="T104" fmla="*/ 3429 w 3429"/>
              <a:gd name="T105" fmla="*/ 788 h 7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29" h="788">
                <a:moveTo>
                  <a:pt x="756" y="92"/>
                </a:moveTo>
                <a:cubicBezTo>
                  <a:pt x="682" y="90"/>
                  <a:pt x="608" y="91"/>
                  <a:pt x="534" y="86"/>
                </a:cubicBezTo>
                <a:cubicBezTo>
                  <a:pt x="512" y="84"/>
                  <a:pt x="468" y="72"/>
                  <a:pt x="468" y="72"/>
                </a:cubicBezTo>
                <a:cubicBezTo>
                  <a:pt x="440" y="54"/>
                  <a:pt x="429" y="31"/>
                  <a:pt x="396" y="20"/>
                </a:cubicBezTo>
                <a:cubicBezTo>
                  <a:pt x="376" y="14"/>
                  <a:pt x="337" y="0"/>
                  <a:pt x="337" y="0"/>
                </a:cubicBezTo>
                <a:cubicBezTo>
                  <a:pt x="282" y="7"/>
                  <a:pt x="273" y="19"/>
                  <a:pt x="226" y="33"/>
                </a:cubicBezTo>
                <a:cubicBezTo>
                  <a:pt x="191" y="56"/>
                  <a:pt x="217" y="61"/>
                  <a:pt x="180" y="72"/>
                </a:cubicBezTo>
                <a:cubicBezTo>
                  <a:pt x="156" y="98"/>
                  <a:pt x="140" y="121"/>
                  <a:pt x="121" y="151"/>
                </a:cubicBezTo>
                <a:cubicBezTo>
                  <a:pt x="107" y="197"/>
                  <a:pt x="70" y="232"/>
                  <a:pt x="49" y="275"/>
                </a:cubicBezTo>
                <a:cubicBezTo>
                  <a:pt x="25" y="324"/>
                  <a:pt x="16" y="373"/>
                  <a:pt x="3" y="426"/>
                </a:cubicBezTo>
                <a:cubicBezTo>
                  <a:pt x="5" y="483"/>
                  <a:pt x="0" y="540"/>
                  <a:pt x="10" y="596"/>
                </a:cubicBezTo>
                <a:cubicBezTo>
                  <a:pt x="11" y="602"/>
                  <a:pt x="50" y="613"/>
                  <a:pt x="56" y="616"/>
                </a:cubicBezTo>
                <a:cubicBezTo>
                  <a:pt x="95" y="633"/>
                  <a:pt x="134" y="641"/>
                  <a:pt x="174" y="655"/>
                </a:cubicBezTo>
                <a:cubicBezTo>
                  <a:pt x="340" y="651"/>
                  <a:pt x="466" y="642"/>
                  <a:pt x="625" y="635"/>
                </a:cubicBezTo>
                <a:cubicBezTo>
                  <a:pt x="755" y="637"/>
                  <a:pt x="1048" y="614"/>
                  <a:pt x="1214" y="675"/>
                </a:cubicBezTo>
                <a:cubicBezTo>
                  <a:pt x="1221" y="681"/>
                  <a:pt x="1226" y="690"/>
                  <a:pt x="1234" y="694"/>
                </a:cubicBezTo>
                <a:cubicBezTo>
                  <a:pt x="1246" y="701"/>
                  <a:pt x="1273" y="707"/>
                  <a:pt x="1273" y="707"/>
                </a:cubicBezTo>
                <a:cubicBezTo>
                  <a:pt x="1322" y="739"/>
                  <a:pt x="1277" y="714"/>
                  <a:pt x="1391" y="727"/>
                </a:cubicBezTo>
                <a:cubicBezTo>
                  <a:pt x="1441" y="733"/>
                  <a:pt x="1498" y="747"/>
                  <a:pt x="1548" y="760"/>
                </a:cubicBezTo>
                <a:cubicBezTo>
                  <a:pt x="2293" y="754"/>
                  <a:pt x="2197" y="788"/>
                  <a:pt x="2602" y="714"/>
                </a:cubicBezTo>
                <a:cubicBezTo>
                  <a:pt x="2633" y="694"/>
                  <a:pt x="2672" y="686"/>
                  <a:pt x="2707" y="675"/>
                </a:cubicBezTo>
                <a:cubicBezTo>
                  <a:pt x="2768" y="633"/>
                  <a:pt x="2844" y="619"/>
                  <a:pt x="2916" y="603"/>
                </a:cubicBezTo>
                <a:cubicBezTo>
                  <a:pt x="2960" y="593"/>
                  <a:pt x="2975" y="577"/>
                  <a:pt x="3027" y="570"/>
                </a:cubicBezTo>
                <a:cubicBezTo>
                  <a:pt x="3074" y="554"/>
                  <a:pt x="3122" y="549"/>
                  <a:pt x="3171" y="544"/>
                </a:cubicBezTo>
                <a:cubicBezTo>
                  <a:pt x="3204" y="532"/>
                  <a:pt x="3234" y="529"/>
                  <a:pt x="3270" y="524"/>
                </a:cubicBezTo>
                <a:cubicBezTo>
                  <a:pt x="3294" y="516"/>
                  <a:pt x="3314" y="512"/>
                  <a:pt x="3335" y="498"/>
                </a:cubicBezTo>
                <a:cubicBezTo>
                  <a:pt x="3346" y="467"/>
                  <a:pt x="3378" y="456"/>
                  <a:pt x="3400" y="432"/>
                </a:cubicBezTo>
                <a:cubicBezTo>
                  <a:pt x="3429" y="352"/>
                  <a:pt x="3418" y="289"/>
                  <a:pt x="3328" y="269"/>
                </a:cubicBezTo>
                <a:cubicBezTo>
                  <a:pt x="3172" y="191"/>
                  <a:pt x="2975" y="190"/>
                  <a:pt x="2805" y="171"/>
                </a:cubicBezTo>
                <a:cubicBezTo>
                  <a:pt x="2202" y="105"/>
                  <a:pt x="1592" y="166"/>
                  <a:pt x="985" y="164"/>
                </a:cubicBezTo>
                <a:cubicBezTo>
                  <a:pt x="956" y="157"/>
                  <a:pt x="930" y="149"/>
                  <a:pt x="900" y="144"/>
                </a:cubicBezTo>
                <a:cubicBezTo>
                  <a:pt x="872" y="126"/>
                  <a:pt x="840" y="123"/>
                  <a:pt x="808" y="112"/>
                </a:cubicBezTo>
                <a:cubicBezTo>
                  <a:pt x="782" y="103"/>
                  <a:pt x="751" y="88"/>
                  <a:pt x="723" y="86"/>
                </a:cubicBezTo>
                <a:cubicBezTo>
                  <a:pt x="701" y="84"/>
                  <a:pt x="680" y="86"/>
                  <a:pt x="658" y="86"/>
                </a:cubicBezTo>
              </a:path>
            </a:pathLst>
          </a:custGeom>
          <a:solidFill>
            <a:schemeClr val="tx1"/>
          </a:solidFill>
          <a:ln w="9525">
            <a:solidFill>
              <a:schemeClr val="tx1"/>
            </a:solidFill>
            <a:round/>
            <a:headEnd/>
            <a:tailEnd/>
          </a:ln>
        </p:spPr>
        <p:txBody>
          <a:bodyPr/>
          <a:lstStyle/>
          <a:p>
            <a:endParaRPr lang="en-US"/>
          </a:p>
        </p:txBody>
      </p:sp>
      <p:sp>
        <p:nvSpPr>
          <p:cNvPr id="254986" name="Freeform 13"/>
          <p:cNvSpPr>
            <a:spLocks/>
          </p:cNvSpPr>
          <p:nvPr/>
        </p:nvSpPr>
        <p:spPr bwMode="auto">
          <a:xfrm>
            <a:off x="2205038" y="577850"/>
            <a:ext cx="5521325" cy="1296988"/>
          </a:xfrm>
          <a:custGeom>
            <a:avLst/>
            <a:gdLst>
              <a:gd name="T0" fmla="*/ 2147483647 w 3478"/>
              <a:gd name="T1" fmla="*/ 2147483647 h 817"/>
              <a:gd name="T2" fmla="*/ 2147483647 w 3478"/>
              <a:gd name="T3" fmla="*/ 2147483647 h 817"/>
              <a:gd name="T4" fmla="*/ 2147483647 w 3478"/>
              <a:gd name="T5" fmla="*/ 2147483647 h 817"/>
              <a:gd name="T6" fmla="*/ 2147483647 w 3478"/>
              <a:gd name="T7" fmla="*/ 2147483647 h 817"/>
              <a:gd name="T8" fmla="*/ 2147483647 w 3478"/>
              <a:gd name="T9" fmla="*/ 2147483647 h 817"/>
              <a:gd name="T10" fmla="*/ 2147483647 w 3478"/>
              <a:gd name="T11" fmla="*/ 2147483647 h 817"/>
              <a:gd name="T12" fmla="*/ 2147483647 w 3478"/>
              <a:gd name="T13" fmla="*/ 2147483647 h 817"/>
              <a:gd name="T14" fmla="*/ 2147483647 w 3478"/>
              <a:gd name="T15" fmla="*/ 2147483647 h 817"/>
              <a:gd name="T16" fmla="*/ 2147483647 w 3478"/>
              <a:gd name="T17" fmla="*/ 2147483647 h 817"/>
              <a:gd name="T18" fmla="*/ 2147483647 w 3478"/>
              <a:gd name="T19" fmla="*/ 2147483647 h 817"/>
              <a:gd name="T20" fmla="*/ 2147483647 w 3478"/>
              <a:gd name="T21" fmla="*/ 2147483647 h 817"/>
              <a:gd name="T22" fmla="*/ 2147483647 w 3478"/>
              <a:gd name="T23" fmla="*/ 2147483647 h 817"/>
              <a:gd name="T24" fmla="*/ 2147483647 w 3478"/>
              <a:gd name="T25" fmla="*/ 2147483647 h 817"/>
              <a:gd name="T26" fmla="*/ 2147483647 w 3478"/>
              <a:gd name="T27" fmla="*/ 2147483647 h 817"/>
              <a:gd name="T28" fmla="*/ 2147483647 w 3478"/>
              <a:gd name="T29" fmla="*/ 2147483647 h 817"/>
              <a:gd name="T30" fmla="*/ 2147483647 w 3478"/>
              <a:gd name="T31" fmla="*/ 2147483647 h 817"/>
              <a:gd name="T32" fmla="*/ 2147483647 w 3478"/>
              <a:gd name="T33" fmla="*/ 2147483647 h 817"/>
              <a:gd name="T34" fmla="*/ 2147483647 w 3478"/>
              <a:gd name="T35" fmla="*/ 2147483647 h 817"/>
              <a:gd name="T36" fmla="*/ 2147483647 w 3478"/>
              <a:gd name="T37" fmla="*/ 2147483647 h 817"/>
              <a:gd name="T38" fmla="*/ 2147483647 w 3478"/>
              <a:gd name="T39" fmla="*/ 2147483647 h 817"/>
              <a:gd name="T40" fmla="*/ 2147483647 w 3478"/>
              <a:gd name="T41" fmla="*/ 2147483647 h 817"/>
              <a:gd name="T42" fmla="*/ 2147483647 w 3478"/>
              <a:gd name="T43" fmla="*/ 2147483647 h 817"/>
              <a:gd name="T44" fmla="*/ 2147483647 w 3478"/>
              <a:gd name="T45" fmla="*/ 2147483647 h 817"/>
              <a:gd name="T46" fmla="*/ 2147483647 w 3478"/>
              <a:gd name="T47" fmla="*/ 2147483647 h 817"/>
              <a:gd name="T48" fmla="*/ 2147483647 w 3478"/>
              <a:gd name="T49" fmla="*/ 2147483647 h 817"/>
              <a:gd name="T50" fmla="*/ 2147483647 w 3478"/>
              <a:gd name="T51" fmla="*/ 2147483647 h 817"/>
              <a:gd name="T52" fmla="*/ 2147483647 w 3478"/>
              <a:gd name="T53" fmla="*/ 2147483647 h 817"/>
              <a:gd name="T54" fmla="*/ 2147483647 w 3478"/>
              <a:gd name="T55" fmla="*/ 2147483647 h 817"/>
              <a:gd name="T56" fmla="*/ 2147483647 w 3478"/>
              <a:gd name="T57" fmla="*/ 2147483647 h 817"/>
              <a:gd name="T58" fmla="*/ 2147483647 w 3478"/>
              <a:gd name="T59" fmla="*/ 2147483647 h 817"/>
              <a:gd name="T60" fmla="*/ 2147483647 w 3478"/>
              <a:gd name="T61" fmla="*/ 2147483647 h 817"/>
              <a:gd name="T62" fmla="*/ 2147483647 w 3478"/>
              <a:gd name="T63" fmla="*/ 2147483647 h 817"/>
              <a:gd name="T64" fmla="*/ 2147483647 w 3478"/>
              <a:gd name="T65" fmla="*/ 2147483647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78"/>
              <a:gd name="T100" fmla="*/ 0 h 817"/>
              <a:gd name="T101" fmla="*/ 3478 w 3478"/>
              <a:gd name="T102" fmla="*/ 817 h 8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78" h="817">
                <a:moveTo>
                  <a:pt x="463" y="9"/>
                </a:moveTo>
                <a:cubicBezTo>
                  <a:pt x="368" y="13"/>
                  <a:pt x="289" y="10"/>
                  <a:pt x="202" y="42"/>
                </a:cubicBezTo>
                <a:cubicBezTo>
                  <a:pt x="164" y="78"/>
                  <a:pt x="114" y="103"/>
                  <a:pt x="84" y="147"/>
                </a:cubicBezTo>
                <a:cubicBezTo>
                  <a:pt x="66" y="173"/>
                  <a:pt x="66" y="204"/>
                  <a:pt x="44" y="225"/>
                </a:cubicBezTo>
                <a:cubicBezTo>
                  <a:pt x="0" y="371"/>
                  <a:pt x="32" y="258"/>
                  <a:pt x="44" y="644"/>
                </a:cubicBezTo>
                <a:cubicBezTo>
                  <a:pt x="46" y="707"/>
                  <a:pt x="148" y="704"/>
                  <a:pt x="188" y="709"/>
                </a:cubicBezTo>
                <a:cubicBezTo>
                  <a:pt x="191" y="709"/>
                  <a:pt x="611" y="703"/>
                  <a:pt x="679" y="696"/>
                </a:cubicBezTo>
                <a:cubicBezTo>
                  <a:pt x="687" y="695"/>
                  <a:pt x="692" y="687"/>
                  <a:pt x="699" y="683"/>
                </a:cubicBezTo>
                <a:cubicBezTo>
                  <a:pt x="926" y="685"/>
                  <a:pt x="1167" y="618"/>
                  <a:pt x="1380" y="696"/>
                </a:cubicBezTo>
                <a:cubicBezTo>
                  <a:pt x="1407" y="706"/>
                  <a:pt x="1429" y="722"/>
                  <a:pt x="1458" y="729"/>
                </a:cubicBezTo>
                <a:cubicBezTo>
                  <a:pt x="1486" y="747"/>
                  <a:pt x="1509" y="769"/>
                  <a:pt x="1537" y="788"/>
                </a:cubicBezTo>
                <a:cubicBezTo>
                  <a:pt x="1566" y="807"/>
                  <a:pt x="1648" y="807"/>
                  <a:pt x="1687" y="814"/>
                </a:cubicBezTo>
                <a:cubicBezTo>
                  <a:pt x="2138" y="811"/>
                  <a:pt x="2345" y="817"/>
                  <a:pt x="2702" y="788"/>
                </a:cubicBezTo>
                <a:cubicBezTo>
                  <a:pt x="2766" y="767"/>
                  <a:pt x="2727" y="776"/>
                  <a:pt x="2820" y="768"/>
                </a:cubicBezTo>
                <a:cubicBezTo>
                  <a:pt x="2897" y="746"/>
                  <a:pt x="2976" y="740"/>
                  <a:pt x="3055" y="729"/>
                </a:cubicBezTo>
                <a:cubicBezTo>
                  <a:pt x="3141" y="703"/>
                  <a:pt x="3229" y="683"/>
                  <a:pt x="3317" y="664"/>
                </a:cubicBezTo>
                <a:cubicBezTo>
                  <a:pt x="3357" y="655"/>
                  <a:pt x="3388" y="637"/>
                  <a:pt x="3428" y="631"/>
                </a:cubicBezTo>
                <a:cubicBezTo>
                  <a:pt x="3448" y="612"/>
                  <a:pt x="3461" y="597"/>
                  <a:pt x="3474" y="572"/>
                </a:cubicBezTo>
                <a:cubicBezTo>
                  <a:pt x="3472" y="546"/>
                  <a:pt x="3478" y="518"/>
                  <a:pt x="3468" y="493"/>
                </a:cubicBezTo>
                <a:cubicBezTo>
                  <a:pt x="3459" y="469"/>
                  <a:pt x="3365" y="452"/>
                  <a:pt x="3343" y="448"/>
                </a:cubicBezTo>
                <a:cubicBezTo>
                  <a:pt x="3305" y="422"/>
                  <a:pt x="3257" y="431"/>
                  <a:pt x="3212" y="421"/>
                </a:cubicBezTo>
                <a:cubicBezTo>
                  <a:pt x="3135" y="404"/>
                  <a:pt x="3053" y="399"/>
                  <a:pt x="2977" y="376"/>
                </a:cubicBezTo>
                <a:cubicBezTo>
                  <a:pt x="2927" y="361"/>
                  <a:pt x="2877" y="342"/>
                  <a:pt x="2826" y="330"/>
                </a:cubicBezTo>
                <a:cubicBezTo>
                  <a:pt x="2777" y="305"/>
                  <a:pt x="2711" y="285"/>
                  <a:pt x="2656" y="277"/>
                </a:cubicBezTo>
                <a:cubicBezTo>
                  <a:pt x="2565" y="231"/>
                  <a:pt x="2452" y="232"/>
                  <a:pt x="2355" y="205"/>
                </a:cubicBezTo>
                <a:cubicBezTo>
                  <a:pt x="2342" y="201"/>
                  <a:pt x="2330" y="194"/>
                  <a:pt x="2316" y="192"/>
                </a:cubicBezTo>
                <a:cubicBezTo>
                  <a:pt x="2277" y="186"/>
                  <a:pt x="2198" y="179"/>
                  <a:pt x="2198" y="179"/>
                </a:cubicBezTo>
                <a:cubicBezTo>
                  <a:pt x="2132" y="157"/>
                  <a:pt x="2064" y="162"/>
                  <a:pt x="1995" y="153"/>
                </a:cubicBezTo>
                <a:cubicBezTo>
                  <a:pt x="1930" y="144"/>
                  <a:pt x="1865" y="129"/>
                  <a:pt x="1799" y="120"/>
                </a:cubicBezTo>
                <a:cubicBezTo>
                  <a:pt x="1760" y="108"/>
                  <a:pt x="1722" y="106"/>
                  <a:pt x="1681" y="101"/>
                </a:cubicBezTo>
                <a:cubicBezTo>
                  <a:pt x="1616" y="92"/>
                  <a:pt x="1557" y="74"/>
                  <a:pt x="1491" y="68"/>
                </a:cubicBezTo>
                <a:cubicBezTo>
                  <a:pt x="1188" y="4"/>
                  <a:pt x="894" y="32"/>
                  <a:pt x="575" y="29"/>
                </a:cubicBezTo>
                <a:cubicBezTo>
                  <a:pt x="438" y="0"/>
                  <a:pt x="383" y="9"/>
                  <a:pt x="215" y="9"/>
                </a:cubicBezTo>
              </a:path>
            </a:pathLst>
          </a:custGeom>
          <a:solidFill>
            <a:schemeClr val="tx1"/>
          </a:solidFill>
          <a:ln w="9525">
            <a:solidFill>
              <a:schemeClr val="tx1"/>
            </a:solidFill>
            <a:round/>
            <a:headEnd/>
            <a:tailEnd/>
          </a:ln>
        </p:spPr>
        <p:txBody>
          <a:bodyPr/>
          <a:lstStyle/>
          <a:p>
            <a:endParaRPr lang="en-US"/>
          </a:p>
        </p:txBody>
      </p:sp>
      <p:sp>
        <p:nvSpPr>
          <p:cNvPr id="254987" name="WordArt 14"/>
          <p:cNvSpPr>
            <a:spLocks noChangeArrowheads="1" noChangeShapeType="1" noTextEdit="1"/>
          </p:cNvSpPr>
          <p:nvPr/>
        </p:nvSpPr>
        <p:spPr bwMode="auto">
          <a:xfrm>
            <a:off x="2743200" y="6096000"/>
            <a:ext cx="3505200" cy="4572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Lobe finned fish</a:t>
            </a:r>
          </a:p>
        </p:txBody>
      </p:sp>
      <p:sp>
        <p:nvSpPr>
          <p:cNvPr id="254988" name="WordArt 15"/>
          <p:cNvSpPr>
            <a:spLocks noChangeArrowheads="1" noChangeShapeType="1" noTextEdit="1"/>
          </p:cNvSpPr>
          <p:nvPr/>
        </p:nvSpPr>
        <p:spPr bwMode="auto">
          <a:xfrm>
            <a:off x="4648200" y="304800"/>
            <a:ext cx="4333875" cy="5715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Early Amphibians</a:t>
            </a:r>
          </a:p>
        </p:txBody>
      </p:sp>
      <p:sp>
        <p:nvSpPr>
          <p:cNvPr id="254989" name="WordArt 16"/>
          <p:cNvSpPr>
            <a:spLocks noChangeArrowheads="1" noChangeShapeType="1" noTextEdit="1"/>
          </p:cNvSpPr>
          <p:nvPr/>
        </p:nvSpPr>
        <p:spPr bwMode="auto">
          <a:xfrm rot="-3812390">
            <a:off x="5517357" y="3801269"/>
            <a:ext cx="4011612"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9180000" scaled="1"/>
                </a:gradFill>
                <a:effectLst>
                  <a:outerShdw dist="45791" dir="3378596" algn="ctr" rotWithShape="0">
                    <a:srgbClr val="4D4D4D">
                      <a:alpha val="79999"/>
                    </a:srgbClr>
                  </a:outerShdw>
                </a:effectLst>
                <a:latin typeface="Arial Black"/>
              </a:rPr>
              <a:t>Time</a:t>
            </a:r>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idx="4294967295"/>
          </p:nvPr>
        </p:nvSpPr>
        <p:spPr/>
        <p:txBody>
          <a:bodyPr/>
          <a:lstStyle/>
          <a:p>
            <a:pPr eaLnBrk="1" hangingPunct="1"/>
            <a:endParaRPr lang="en-US" smtClean="0"/>
          </a:p>
        </p:txBody>
      </p:sp>
      <p:sp>
        <p:nvSpPr>
          <p:cNvPr id="256003" name="Rectangle 3"/>
          <p:cNvSpPr>
            <a:spLocks noChangeArrowheads="1"/>
          </p:cNvSpPr>
          <p:nvPr/>
        </p:nvSpPr>
        <p:spPr bwMode="auto">
          <a:xfrm>
            <a:off x="0" y="0"/>
            <a:ext cx="9144000" cy="4191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56004" name="Rectangle 4"/>
          <p:cNvSpPr>
            <a:spLocks noChangeArrowheads="1"/>
          </p:cNvSpPr>
          <p:nvPr/>
        </p:nvSpPr>
        <p:spPr bwMode="auto">
          <a:xfrm>
            <a:off x="0" y="3657600"/>
            <a:ext cx="9144000" cy="3581400"/>
          </a:xfrm>
          <a:prstGeom prst="rect">
            <a:avLst/>
          </a:prstGeom>
          <a:solidFill>
            <a:schemeClr val="tx1"/>
          </a:solidFill>
          <a:ln w="9525">
            <a:solidFill>
              <a:schemeClr val="tx1"/>
            </a:solidFill>
            <a:miter lim="800000"/>
            <a:headEnd/>
            <a:tailEnd/>
          </a:ln>
        </p:spPr>
        <p:txBody>
          <a:bodyPr wrap="none" anchor="ctr"/>
          <a:lstStyle/>
          <a:p>
            <a:endParaRPr lang="en-US"/>
          </a:p>
        </p:txBody>
      </p:sp>
      <p:pic>
        <p:nvPicPr>
          <p:cNvPr id="2560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83058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06" name="Freeform 7"/>
          <p:cNvSpPr>
            <a:spLocks/>
          </p:cNvSpPr>
          <p:nvPr/>
        </p:nvSpPr>
        <p:spPr bwMode="auto">
          <a:xfrm>
            <a:off x="422275" y="3698875"/>
            <a:ext cx="5761038" cy="1355725"/>
          </a:xfrm>
          <a:custGeom>
            <a:avLst/>
            <a:gdLst>
              <a:gd name="T0" fmla="*/ 2147483647 w 3629"/>
              <a:gd name="T1" fmla="*/ 2147483647 h 854"/>
              <a:gd name="T2" fmla="*/ 2147483647 w 3629"/>
              <a:gd name="T3" fmla="*/ 2147483647 h 854"/>
              <a:gd name="T4" fmla="*/ 2147483647 w 3629"/>
              <a:gd name="T5" fmla="*/ 2147483647 h 854"/>
              <a:gd name="T6" fmla="*/ 2147483647 w 3629"/>
              <a:gd name="T7" fmla="*/ 2147483647 h 854"/>
              <a:gd name="T8" fmla="*/ 2147483647 w 3629"/>
              <a:gd name="T9" fmla="*/ 2147483647 h 854"/>
              <a:gd name="T10" fmla="*/ 2147483647 w 3629"/>
              <a:gd name="T11" fmla="*/ 2147483647 h 854"/>
              <a:gd name="T12" fmla="*/ 2147483647 w 3629"/>
              <a:gd name="T13" fmla="*/ 2147483647 h 854"/>
              <a:gd name="T14" fmla="*/ 2147483647 w 3629"/>
              <a:gd name="T15" fmla="*/ 0 h 854"/>
              <a:gd name="T16" fmla="*/ 2147483647 w 3629"/>
              <a:gd name="T17" fmla="*/ 2147483647 h 854"/>
              <a:gd name="T18" fmla="*/ 2147483647 w 3629"/>
              <a:gd name="T19" fmla="*/ 2147483647 h 854"/>
              <a:gd name="T20" fmla="*/ 2147483647 w 3629"/>
              <a:gd name="T21" fmla="*/ 2147483647 h 854"/>
              <a:gd name="T22" fmla="*/ 2147483647 w 3629"/>
              <a:gd name="T23" fmla="*/ 2147483647 h 854"/>
              <a:gd name="T24" fmla="*/ 2147483647 w 3629"/>
              <a:gd name="T25" fmla="*/ 2147483647 h 854"/>
              <a:gd name="T26" fmla="*/ 2147483647 w 3629"/>
              <a:gd name="T27" fmla="*/ 2147483647 h 854"/>
              <a:gd name="T28" fmla="*/ 2147483647 w 3629"/>
              <a:gd name="T29" fmla="*/ 2147483647 h 854"/>
              <a:gd name="T30" fmla="*/ 2147483647 w 3629"/>
              <a:gd name="T31" fmla="*/ 2147483647 h 854"/>
              <a:gd name="T32" fmla="*/ 2147483647 w 3629"/>
              <a:gd name="T33" fmla="*/ 2147483647 h 854"/>
              <a:gd name="T34" fmla="*/ 2147483647 w 3629"/>
              <a:gd name="T35" fmla="*/ 2147483647 h 854"/>
              <a:gd name="T36" fmla="*/ 2147483647 w 3629"/>
              <a:gd name="T37" fmla="*/ 2147483647 h 854"/>
              <a:gd name="T38" fmla="*/ 2147483647 w 3629"/>
              <a:gd name="T39" fmla="*/ 2147483647 h 854"/>
              <a:gd name="T40" fmla="*/ 2147483647 w 3629"/>
              <a:gd name="T41" fmla="*/ 2147483647 h 854"/>
              <a:gd name="T42" fmla="*/ 2147483647 w 3629"/>
              <a:gd name="T43" fmla="*/ 2147483647 h 854"/>
              <a:gd name="T44" fmla="*/ 2147483647 w 3629"/>
              <a:gd name="T45" fmla="*/ 2147483647 h 854"/>
              <a:gd name="T46" fmla="*/ 2147483647 w 3629"/>
              <a:gd name="T47" fmla="*/ 2147483647 h 854"/>
              <a:gd name="T48" fmla="*/ 2147483647 w 3629"/>
              <a:gd name="T49" fmla="*/ 2147483647 h 854"/>
              <a:gd name="T50" fmla="*/ 2147483647 w 3629"/>
              <a:gd name="T51" fmla="*/ 2147483647 h 854"/>
              <a:gd name="T52" fmla="*/ 2147483647 w 3629"/>
              <a:gd name="T53" fmla="*/ 2147483647 h 854"/>
              <a:gd name="T54" fmla="*/ 2147483647 w 3629"/>
              <a:gd name="T55" fmla="*/ 2147483647 h 854"/>
              <a:gd name="T56" fmla="*/ 2147483647 w 3629"/>
              <a:gd name="T57" fmla="*/ 2147483647 h 854"/>
              <a:gd name="T58" fmla="*/ 2147483647 w 3629"/>
              <a:gd name="T59" fmla="*/ 2147483647 h 854"/>
              <a:gd name="T60" fmla="*/ 2147483647 w 3629"/>
              <a:gd name="T61" fmla="*/ 2147483647 h 854"/>
              <a:gd name="T62" fmla="*/ 2147483647 w 3629"/>
              <a:gd name="T63" fmla="*/ 2147483647 h 854"/>
              <a:gd name="T64" fmla="*/ 2147483647 w 3629"/>
              <a:gd name="T65" fmla="*/ 2147483647 h 854"/>
              <a:gd name="T66" fmla="*/ 2147483647 w 3629"/>
              <a:gd name="T67" fmla="*/ 2147483647 h 854"/>
              <a:gd name="T68" fmla="*/ 2147483647 w 3629"/>
              <a:gd name="T69" fmla="*/ 2147483647 h 854"/>
              <a:gd name="T70" fmla="*/ 2147483647 w 3629"/>
              <a:gd name="T71" fmla="*/ 2147483647 h 854"/>
              <a:gd name="T72" fmla="*/ 2147483647 w 3629"/>
              <a:gd name="T73" fmla="*/ 2147483647 h 854"/>
              <a:gd name="T74" fmla="*/ 2147483647 w 3629"/>
              <a:gd name="T75" fmla="*/ 2147483647 h 854"/>
              <a:gd name="T76" fmla="*/ 2147483647 w 3629"/>
              <a:gd name="T77" fmla="*/ 2147483647 h 85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29"/>
              <a:gd name="T118" fmla="*/ 0 h 854"/>
              <a:gd name="T119" fmla="*/ 3629 w 3629"/>
              <a:gd name="T120" fmla="*/ 854 h 85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29" h="854">
                <a:moveTo>
                  <a:pt x="1181" y="118"/>
                </a:moveTo>
                <a:cubicBezTo>
                  <a:pt x="1097" y="96"/>
                  <a:pt x="1200" y="121"/>
                  <a:pt x="997" y="105"/>
                </a:cubicBezTo>
                <a:cubicBezTo>
                  <a:pt x="944" y="101"/>
                  <a:pt x="880" y="90"/>
                  <a:pt x="827" y="79"/>
                </a:cubicBezTo>
                <a:cubicBezTo>
                  <a:pt x="807" y="75"/>
                  <a:pt x="776" y="61"/>
                  <a:pt x="755" y="59"/>
                </a:cubicBezTo>
                <a:cubicBezTo>
                  <a:pt x="703" y="55"/>
                  <a:pt x="650" y="55"/>
                  <a:pt x="598" y="53"/>
                </a:cubicBezTo>
                <a:cubicBezTo>
                  <a:pt x="557" y="24"/>
                  <a:pt x="602" y="51"/>
                  <a:pt x="533" y="33"/>
                </a:cubicBezTo>
                <a:cubicBezTo>
                  <a:pt x="523" y="30"/>
                  <a:pt x="516" y="23"/>
                  <a:pt x="506" y="20"/>
                </a:cubicBezTo>
                <a:cubicBezTo>
                  <a:pt x="476" y="12"/>
                  <a:pt x="450" y="10"/>
                  <a:pt x="421" y="0"/>
                </a:cubicBezTo>
                <a:cubicBezTo>
                  <a:pt x="305" y="7"/>
                  <a:pt x="331" y="2"/>
                  <a:pt x="258" y="39"/>
                </a:cubicBezTo>
                <a:cubicBezTo>
                  <a:pt x="232" y="67"/>
                  <a:pt x="192" y="90"/>
                  <a:pt x="159" y="111"/>
                </a:cubicBezTo>
                <a:cubicBezTo>
                  <a:pt x="143" y="166"/>
                  <a:pt x="168" y="91"/>
                  <a:pt x="133" y="151"/>
                </a:cubicBezTo>
                <a:cubicBezTo>
                  <a:pt x="125" y="165"/>
                  <a:pt x="121" y="182"/>
                  <a:pt x="114" y="197"/>
                </a:cubicBezTo>
                <a:cubicBezTo>
                  <a:pt x="108" y="208"/>
                  <a:pt x="101" y="218"/>
                  <a:pt x="94" y="229"/>
                </a:cubicBezTo>
                <a:cubicBezTo>
                  <a:pt x="85" y="264"/>
                  <a:pt x="68" y="303"/>
                  <a:pt x="48" y="334"/>
                </a:cubicBezTo>
                <a:cubicBezTo>
                  <a:pt x="39" y="376"/>
                  <a:pt x="29" y="415"/>
                  <a:pt x="22" y="458"/>
                </a:cubicBezTo>
                <a:cubicBezTo>
                  <a:pt x="20" y="526"/>
                  <a:pt x="19" y="593"/>
                  <a:pt x="15" y="661"/>
                </a:cubicBezTo>
                <a:cubicBezTo>
                  <a:pt x="13" y="707"/>
                  <a:pt x="0" y="703"/>
                  <a:pt x="15" y="753"/>
                </a:cubicBezTo>
                <a:cubicBezTo>
                  <a:pt x="23" y="779"/>
                  <a:pt x="80" y="794"/>
                  <a:pt x="101" y="799"/>
                </a:cubicBezTo>
                <a:cubicBezTo>
                  <a:pt x="181" y="854"/>
                  <a:pt x="116" y="815"/>
                  <a:pt x="343" y="805"/>
                </a:cubicBezTo>
                <a:cubicBezTo>
                  <a:pt x="535" y="797"/>
                  <a:pt x="727" y="785"/>
                  <a:pt x="919" y="779"/>
                </a:cubicBezTo>
                <a:cubicBezTo>
                  <a:pt x="953" y="771"/>
                  <a:pt x="988" y="767"/>
                  <a:pt x="1023" y="759"/>
                </a:cubicBezTo>
                <a:cubicBezTo>
                  <a:pt x="1032" y="759"/>
                  <a:pt x="1394" y="755"/>
                  <a:pt x="1534" y="773"/>
                </a:cubicBezTo>
                <a:cubicBezTo>
                  <a:pt x="1597" y="781"/>
                  <a:pt x="1655" y="822"/>
                  <a:pt x="1717" y="831"/>
                </a:cubicBezTo>
                <a:cubicBezTo>
                  <a:pt x="1787" y="842"/>
                  <a:pt x="1748" y="835"/>
                  <a:pt x="1835" y="851"/>
                </a:cubicBezTo>
                <a:cubicBezTo>
                  <a:pt x="2114" y="849"/>
                  <a:pt x="2394" y="849"/>
                  <a:pt x="2673" y="845"/>
                </a:cubicBezTo>
                <a:cubicBezTo>
                  <a:pt x="2748" y="844"/>
                  <a:pt x="2832" y="817"/>
                  <a:pt x="2909" y="812"/>
                </a:cubicBezTo>
                <a:cubicBezTo>
                  <a:pt x="3022" y="784"/>
                  <a:pt x="3139" y="794"/>
                  <a:pt x="3255" y="786"/>
                </a:cubicBezTo>
                <a:cubicBezTo>
                  <a:pt x="3332" y="769"/>
                  <a:pt x="3409" y="757"/>
                  <a:pt x="3485" y="740"/>
                </a:cubicBezTo>
                <a:cubicBezTo>
                  <a:pt x="3521" y="722"/>
                  <a:pt x="3558" y="712"/>
                  <a:pt x="3596" y="701"/>
                </a:cubicBezTo>
                <a:cubicBezTo>
                  <a:pt x="3611" y="685"/>
                  <a:pt x="3613" y="670"/>
                  <a:pt x="3629" y="655"/>
                </a:cubicBezTo>
                <a:cubicBezTo>
                  <a:pt x="3627" y="637"/>
                  <a:pt x="3629" y="618"/>
                  <a:pt x="3622" y="602"/>
                </a:cubicBezTo>
                <a:cubicBezTo>
                  <a:pt x="3615" y="584"/>
                  <a:pt x="3559" y="575"/>
                  <a:pt x="3543" y="570"/>
                </a:cubicBezTo>
                <a:cubicBezTo>
                  <a:pt x="3517" y="484"/>
                  <a:pt x="3534" y="452"/>
                  <a:pt x="3583" y="399"/>
                </a:cubicBezTo>
                <a:cubicBezTo>
                  <a:pt x="3613" y="270"/>
                  <a:pt x="3389" y="255"/>
                  <a:pt x="3308" y="249"/>
                </a:cubicBezTo>
                <a:cubicBezTo>
                  <a:pt x="3273" y="246"/>
                  <a:pt x="3238" y="244"/>
                  <a:pt x="3203" y="242"/>
                </a:cubicBezTo>
                <a:cubicBezTo>
                  <a:pt x="2927" y="173"/>
                  <a:pt x="2581" y="199"/>
                  <a:pt x="2326" y="197"/>
                </a:cubicBezTo>
                <a:cubicBezTo>
                  <a:pt x="2178" y="193"/>
                  <a:pt x="2057" y="179"/>
                  <a:pt x="1914" y="170"/>
                </a:cubicBezTo>
                <a:cubicBezTo>
                  <a:pt x="1702" y="138"/>
                  <a:pt x="1523" y="141"/>
                  <a:pt x="1292" y="138"/>
                </a:cubicBezTo>
                <a:cubicBezTo>
                  <a:pt x="1185" y="124"/>
                  <a:pt x="1204" y="118"/>
                  <a:pt x="1063" y="118"/>
                </a:cubicBezTo>
              </a:path>
            </a:pathLst>
          </a:custGeom>
          <a:solidFill>
            <a:schemeClr val="tx1"/>
          </a:solidFill>
          <a:ln w="9525">
            <a:solidFill>
              <a:schemeClr val="tx1"/>
            </a:solidFill>
            <a:round/>
            <a:headEnd/>
            <a:tailEnd/>
          </a:ln>
        </p:spPr>
        <p:txBody>
          <a:bodyPr/>
          <a:lstStyle/>
          <a:p>
            <a:endParaRPr lang="en-US"/>
          </a:p>
        </p:txBody>
      </p:sp>
      <p:sp>
        <p:nvSpPr>
          <p:cNvPr id="256007" name="Freeform 8"/>
          <p:cNvSpPr>
            <a:spLocks/>
          </p:cNvSpPr>
          <p:nvPr/>
        </p:nvSpPr>
        <p:spPr bwMode="auto">
          <a:xfrm>
            <a:off x="1181100" y="2708275"/>
            <a:ext cx="5002213" cy="1157288"/>
          </a:xfrm>
          <a:custGeom>
            <a:avLst/>
            <a:gdLst>
              <a:gd name="T0" fmla="*/ 2147483647 w 3151"/>
              <a:gd name="T1" fmla="*/ 2147483647 h 729"/>
              <a:gd name="T2" fmla="*/ 2147483647 w 3151"/>
              <a:gd name="T3" fmla="*/ 2147483647 h 729"/>
              <a:gd name="T4" fmla="*/ 2147483647 w 3151"/>
              <a:gd name="T5" fmla="*/ 2147483647 h 729"/>
              <a:gd name="T6" fmla="*/ 2147483647 w 3151"/>
              <a:gd name="T7" fmla="*/ 2147483647 h 729"/>
              <a:gd name="T8" fmla="*/ 2147483647 w 3151"/>
              <a:gd name="T9" fmla="*/ 2147483647 h 729"/>
              <a:gd name="T10" fmla="*/ 2147483647 w 3151"/>
              <a:gd name="T11" fmla="*/ 2147483647 h 729"/>
              <a:gd name="T12" fmla="*/ 2147483647 w 3151"/>
              <a:gd name="T13" fmla="*/ 2147483647 h 729"/>
              <a:gd name="T14" fmla="*/ 2147483647 w 3151"/>
              <a:gd name="T15" fmla="*/ 2147483647 h 729"/>
              <a:gd name="T16" fmla="*/ 2147483647 w 3151"/>
              <a:gd name="T17" fmla="*/ 2147483647 h 729"/>
              <a:gd name="T18" fmla="*/ 2147483647 w 3151"/>
              <a:gd name="T19" fmla="*/ 2147483647 h 729"/>
              <a:gd name="T20" fmla="*/ 2147483647 w 3151"/>
              <a:gd name="T21" fmla="*/ 2147483647 h 729"/>
              <a:gd name="T22" fmla="*/ 2147483647 w 3151"/>
              <a:gd name="T23" fmla="*/ 2147483647 h 729"/>
              <a:gd name="T24" fmla="*/ 2147483647 w 3151"/>
              <a:gd name="T25" fmla="*/ 2147483647 h 729"/>
              <a:gd name="T26" fmla="*/ 2147483647 w 3151"/>
              <a:gd name="T27" fmla="*/ 2147483647 h 729"/>
              <a:gd name="T28" fmla="*/ 2147483647 w 3151"/>
              <a:gd name="T29" fmla="*/ 2147483647 h 729"/>
              <a:gd name="T30" fmla="*/ 2147483647 w 3151"/>
              <a:gd name="T31" fmla="*/ 2147483647 h 729"/>
              <a:gd name="T32" fmla="*/ 2147483647 w 3151"/>
              <a:gd name="T33" fmla="*/ 2147483647 h 729"/>
              <a:gd name="T34" fmla="*/ 2147483647 w 3151"/>
              <a:gd name="T35" fmla="*/ 2147483647 h 729"/>
              <a:gd name="T36" fmla="*/ 2147483647 w 3151"/>
              <a:gd name="T37" fmla="*/ 2147483647 h 729"/>
              <a:gd name="T38" fmla="*/ 2147483647 w 3151"/>
              <a:gd name="T39" fmla="*/ 2147483647 h 729"/>
              <a:gd name="T40" fmla="*/ 2147483647 w 3151"/>
              <a:gd name="T41" fmla="*/ 2147483647 h 729"/>
              <a:gd name="T42" fmla="*/ 2147483647 w 3151"/>
              <a:gd name="T43" fmla="*/ 2147483647 h 729"/>
              <a:gd name="T44" fmla="*/ 2147483647 w 3151"/>
              <a:gd name="T45" fmla="*/ 2147483647 h 729"/>
              <a:gd name="T46" fmla="*/ 2147483647 w 3151"/>
              <a:gd name="T47" fmla="*/ 2147483647 h 729"/>
              <a:gd name="T48" fmla="*/ 2147483647 w 3151"/>
              <a:gd name="T49" fmla="*/ 2147483647 h 729"/>
              <a:gd name="T50" fmla="*/ 2147483647 w 3151"/>
              <a:gd name="T51" fmla="*/ 2147483647 h 729"/>
              <a:gd name="T52" fmla="*/ 2147483647 w 3151"/>
              <a:gd name="T53" fmla="*/ 2147483647 h 729"/>
              <a:gd name="T54" fmla="*/ 2147483647 w 3151"/>
              <a:gd name="T55" fmla="*/ 2147483647 h 729"/>
              <a:gd name="T56" fmla="*/ 2147483647 w 3151"/>
              <a:gd name="T57" fmla="*/ 2147483647 h 729"/>
              <a:gd name="T58" fmla="*/ 2147483647 w 3151"/>
              <a:gd name="T59" fmla="*/ 2147483647 h 729"/>
              <a:gd name="T60" fmla="*/ 2147483647 w 3151"/>
              <a:gd name="T61" fmla="*/ 2147483647 h 72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51"/>
              <a:gd name="T94" fmla="*/ 0 h 729"/>
              <a:gd name="T95" fmla="*/ 3151 w 3151"/>
              <a:gd name="T96" fmla="*/ 729 h 72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51" h="729">
                <a:moveTo>
                  <a:pt x="362" y="9"/>
                </a:moveTo>
                <a:cubicBezTo>
                  <a:pt x="329" y="0"/>
                  <a:pt x="312" y="10"/>
                  <a:pt x="277" y="15"/>
                </a:cubicBezTo>
                <a:cubicBezTo>
                  <a:pt x="255" y="31"/>
                  <a:pt x="238" y="35"/>
                  <a:pt x="212" y="42"/>
                </a:cubicBezTo>
                <a:cubicBezTo>
                  <a:pt x="189" y="63"/>
                  <a:pt x="162" y="67"/>
                  <a:pt x="140" y="87"/>
                </a:cubicBezTo>
                <a:cubicBezTo>
                  <a:pt x="106" y="118"/>
                  <a:pt x="72" y="155"/>
                  <a:pt x="55" y="199"/>
                </a:cubicBezTo>
                <a:cubicBezTo>
                  <a:pt x="43" y="231"/>
                  <a:pt x="41" y="265"/>
                  <a:pt x="28" y="297"/>
                </a:cubicBezTo>
                <a:cubicBezTo>
                  <a:pt x="22" y="391"/>
                  <a:pt x="0" y="505"/>
                  <a:pt x="22" y="598"/>
                </a:cubicBezTo>
                <a:cubicBezTo>
                  <a:pt x="28" y="624"/>
                  <a:pt x="135" y="641"/>
                  <a:pt x="153" y="644"/>
                </a:cubicBezTo>
                <a:cubicBezTo>
                  <a:pt x="222" y="666"/>
                  <a:pt x="209" y="656"/>
                  <a:pt x="323" y="650"/>
                </a:cubicBezTo>
                <a:cubicBezTo>
                  <a:pt x="348" y="643"/>
                  <a:pt x="365" y="628"/>
                  <a:pt x="388" y="618"/>
                </a:cubicBezTo>
                <a:cubicBezTo>
                  <a:pt x="417" y="606"/>
                  <a:pt x="450" y="601"/>
                  <a:pt x="480" y="591"/>
                </a:cubicBezTo>
                <a:cubicBezTo>
                  <a:pt x="483" y="591"/>
                  <a:pt x="547" y="593"/>
                  <a:pt x="565" y="605"/>
                </a:cubicBezTo>
                <a:cubicBezTo>
                  <a:pt x="592" y="622"/>
                  <a:pt x="627" y="656"/>
                  <a:pt x="663" y="657"/>
                </a:cubicBezTo>
                <a:cubicBezTo>
                  <a:pt x="853" y="663"/>
                  <a:pt x="1043" y="661"/>
                  <a:pt x="1233" y="663"/>
                </a:cubicBezTo>
                <a:cubicBezTo>
                  <a:pt x="1390" y="671"/>
                  <a:pt x="1531" y="702"/>
                  <a:pt x="1684" y="729"/>
                </a:cubicBezTo>
                <a:cubicBezTo>
                  <a:pt x="2098" y="726"/>
                  <a:pt x="2371" y="729"/>
                  <a:pt x="2732" y="703"/>
                </a:cubicBezTo>
                <a:cubicBezTo>
                  <a:pt x="2791" y="692"/>
                  <a:pt x="2847" y="682"/>
                  <a:pt x="2902" y="657"/>
                </a:cubicBezTo>
                <a:cubicBezTo>
                  <a:pt x="2916" y="651"/>
                  <a:pt x="2926" y="649"/>
                  <a:pt x="2941" y="644"/>
                </a:cubicBezTo>
                <a:cubicBezTo>
                  <a:pt x="2954" y="640"/>
                  <a:pt x="2980" y="631"/>
                  <a:pt x="2980" y="631"/>
                </a:cubicBezTo>
                <a:cubicBezTo>
                  <a:pt x="3019" y="605"/>
                  <a:pt x="3073" y="599"/>
                  <a:pt x="3118" y="585"/>
                </a:cubicBezTo>
                <a:cubicBezTo>
                  <a:pt x="3151" y="534"/>
                  <a:pt x="3140" y="467"/>
                  <a:pt x="3092" y="434"/>
                </a:cubicBezTo>
                <a:cubicBezTo>
                  <a:pt x="3076" y="411"/>
                  <a:pt x="3061" y="379"/>
                  <a:pt x="3039" y="362"/>
                </a:cubicBezTo>
                <a:cubicBezTo>
                  <a:pt x="2995" y="328"/>
                  <a:pt x="2952" y="329"/>
                  <a:pt x="2902" y="310"/>
                </a:cubicBezTo>
                <a:cubicBezTo>
                  <a:pt x="2792" y="268"/>
                  <a:pt x="2677" y="279"/>
                  <a:pt x="2555" y="271"/>
                </a:cubicBezTo>
                <a:cubicBezTo>
                  <a:pt x="2509" y="268"/>
                  <a:pt x="2463" y="261"/>
                  <a:pt x="2417" y="258"/>
                </a:cubicBezTo>
                <a:cubicBezTo>
                  <a:pt x="2331" y="235"/>
                  <a:pt x="2237" y="229"/>
                  <a:pt x="2149" y="218"/>
                </a:cubicBezTo>
                <a:cubicBezTo>
                  <a:pt x="2035" y="204"/>
                  <a:pt x="1924" y="182"/>
                  <a:pt x="1809" y="173"/>
                </a:cubicBezTo>
                <a:cubicBezTo>
                  <a:pt x="1473" y="113"/>
                  <a:pt x="1219" y="124"/>
                  <a:pt x="840" y="120"/>
                </a:cubicBezTo>
                <a:cubicBezTo>
                  <a:pt x="773" y="105"/>
                  <a:pt x="711" y="74"/>
                  <a:pt x="644" y="61"/>
                </a:cubicBezTo>
                <a:cubicBezTo>
                  <a:pt x="536" y="40"/>
                  <a:pt x="433" y="15"/>
                  <a:pt x="323" y="9"/>
                </a:cubicBezTo>
                <a:cubicBezTo>
                  <a:pt x="271" y="0"/>
                  <a:pt x="297" y="2"/>
                  <a:pt x="244" y="2"/>
                </a:cubicBezTo>
              </a:path>
            </a:pathLst>
          </a:custGeom>
          <a:solidFill>
            <a:schemeClr val="tx1"/>
          </a:solidFill>
          <a:ln w="9525">
            <a:solidFill>
              <a:schemeClr val="tx1"/>
            </a:solidFill>
            <a:round/>
            <a:headEnd/>
            <a:tailEnd/>
          </a:ln>
        </p:spPr>
        <p:txBody>
          <a:bodyPr/>
          <a:lstStyle/>
          <a:p>
            <a:endParaRPr lang="en-US"/>
          </a:p>
        </p:txBody>
      </p:sp>
      <p:sp>
        <p:nvSpPr>
          <p:cNvPr id="256008" name="Freeform 9"/>
          <p:cNvSpPr>
            <a:spLocks/>
          </p:cNvSpPr>
          <p:nvPr/>
        </p:nvSpPr>
        <p:spPr bwMode="auto">
          <a:xfrm>
            <a:off x="1792288" y="1703388"/>
            <a:ext cx="5443537" cy="1250950"/>
          </a:xfrm>
          <a:custGeom>
            <a:avLst/>
            <a:gdLst>
              <a:gd name="T0" fmla="*/ 2147483647 w 3429"/>
              <a:gd name="T1" fmla="*/ 2147483647 h 788"/>
              <a:gd name="T2" fmla="*/ 2147483647 w 3429"/>
              <a:gd name="T3" fmla="*/ 2147483647 h 788"/>
              <a:gd name="T4" fmla="*/ 2147483647 w 3429"/>
              <a:gd name="T5" fmla="*/ 2147483647 h 788"/>
              <a:gd name="T6" fmla="*/ 2147483647 w 3429"/>
              <a:gd name="T7" fmla="*/ 2147483647 h 788"/>
              <a:gd name="T8" fmla="*/ 2147483647 w 3429"/>
              <a:gd name="T9" fmla="*/ 0 h 788"/>
              <a:gd name="T10" fmla="*/ 2147483647 w 3429"/>
              <a:gd name="T11" fmla="*/ 2147483647 h 788"/>
              <a:gd name="T12" fmla="*/ 2147483647 w 3429"/>
              <a:gd name="T13" fmla="*/ 2147483647 h 788"/>
              <a:gd name="T14" fmla="*/ 2147483647 w 3429"/>
              <a:gd name="T15" fmla="*/ 2147483647 h 788"/>
              <a:gd name="T16" fmla="*/ 2147483647 w 3429"/>
              <a:gd name="T17" fmla="*/ 2147483647 h 788"/>
              <a:gd name="T18" fmla="*/ 2147483647 w 3429"/>
              <a:gd name="T19" fmla="*/ 2147483647 h 788"/>
              <a:gd name="T20" fmla="*/ 2147483647 w 3429"/>
              <a:gd name="T21" fmla="*/ 2147483647 h 788"/>
              <a:gd name="T22" fmla="*/ 2147483647 w 3429"/>
              <a:gd name="T23" fmla="*/ 2147483647 h 788"/>
              <a:gd name="T24" fmla="*/ 2147483647 w 3429"/>
              <a:gd name="T25" fmla="*/ 2147483647 h 788"/>
              <a:gd name="T26" fmla="*/ 2147483647 w 3429"/>
              <a:gd name="T27" fmla="*/ 2147483647 h 788"/>
              <a:gd name="T28" fmla="*/ 2147483647 w 3429"/>
              <a:gd name="T29" fmla="*/ 2147483647 h 788"/>
              <a:gd name="T30" fmla="*/ 2147483647 w 3429"/>
              <a:gd name="T31" fmla="*/ 2147483647 h 788"/>
              <a:gd name="T32" fmla="*/ 2147483647 w 3429"/>
              <a:gd name="T33" fmla="*/ 2147483647 h 788"/>
              <a:gd name="T34" fmla="*/ 2147483647 w 3429"/>
              <a:gd name="T35" fmla="*/ 2147483647 h 788"/>
              <a:gd name="T36" fmla="*/ 2147483647 w 3429"/>
              <a:gd name="T37" fmla="*/ 2147483647 h 788"/>
              <a:gd name="T38" fmla="*/ 2147483647 w 3429"/>
              <a:gd name="T39" fmla="*/ 2147483647 h 788"/>
              <a:gd name="T40" fmla="*/ 2147483647 w 3429"/>
              <a:gd name="T41" fmla="*/ 2147483647 h 788"/>
              <a:gd name="T42" fmla="*/ 2147483647 w 3429"/>
              <a:gd name="T43" fmla="*/ 2147483647 h 788"/>
              <a:gd name="T44" fmla="*/ 2147483647 w 3429"/>
              <a:gd name="T45" fmla="*/ 2147483647 h 788"/>
              <a:gd name="T46" fmla="*/ 2147483647 w 3429"/>
              <a:gd name="T47" fmla="*/ 2147483647 h 788"/>
              <a:gd name="T48" fmla="*/ 2147483647 w 3429"/>
              <a:gd name="T49" fmla="*/ 2147483647 h 788"/>
              <a:gd name="T50" fmla="*/ 2147483647 w 3429"/>
              <a:gd name="T51" fmla="*/ 2147483647 h 788"/>
              <a:gd name="T52" fmla="*/ 2147483647 w 3429"/>
              <a:gd name="T53" fmla="*/ 2147483647 h 788"/>
              <a:gd name="T54" fmla="*/ 2147483647 w 3429"/>
              <a:gd name="T55" fmla="*/ 2147483647 h 788"/>
              <a:gd name="T56" fmla="*/ 2147483647 w 3429"/>
              <a:gd name="T57" fmla="*/ 2147483647 h 788"/>
              <a:gd name="T58" fmla="*/ 2147483647 w 3429"/>
              <a:gd name="T59" fmla="*/ 2147483647 h 788"/>
              <a:gd name="T60" fmla="*/ 2147483647 w 3429"/>
              <a:gd name="T61" fmla="*/ 2147483647 h 788"/>
              <a:gd name="T62" fmla="*/ 2147483647 w 3429"/>
              <a:gd name="T63" fmla="*/ 2147483647 h 788"/>
              <a:gd name="T64" fmla="*/ 2147483647 w 3429"/>
              <a:gd name="T65" fmla="*/ 2147483647 h 788"/>
              <a:gd name="T66" fmla="*/ 2147483647 w 3429"/>
              <a:gd name="T67" fmla="*/ 2147483647 h 7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29"/>
              <a:gd name="T103" fmla="*/ 0 h 788"/>
              <a:gd name="T104" fmla="*/ 3429 w 3429"/>
              <a:gd name="T105" fmla="*/ 788 h 7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29" h="788">
                <a:moveTo>
                  <a:pt x="756" y="92"/>
                </a:moveTo>
                <a:cubicBezTo>
                  <a:pt x="682" y="90"/>
                  <a:pt x="608" y="91"/>
                  <a:pt x="534" y="86"/>
                </a:cubicBezTo>
                <a:cubicBezTo>
                  <a:pt x="512" y="84"/>
                  <a:pt x="468" y="72"/>
                  <a:pt x="468" y="72"/>
                </a:cubicBezTo>
                <a:cubicBezTo>
                  <a:pt x="440" y="54"/>
                  <a:pt x="429" y="31"/>
                  <a:pt x="396" y="20"/>
                </a:cubicBezTo>
                <a:cubicBezTo>
                  <a:pt x="376" y="14"/>
                  <a:pt x="337" y="0"/>
                  <a:pt x="337" y="0"/>
                </a:cubicBezTo>
                <a:cubicBezTo>
                  <a:pt x="282" y="7"/>
                  <a:pt x="273" y="19"/>
                  <a:pt x="226" y="33"/>
                </a:cubicBezTo>
                <a:cubicBezTo>
                  <a:pt x="191" y="56"/>
                  <a:pt x="217" y="61"/>
                  <a:pt x="180" y="72"/>
                </a:cubicBezTo>
                <a:cubicBezTo>
                  <a:pt x="156" y="98"/>
                  <a:pt x="140" y="121"/>
                  <a:pt x="121" y="151"/>
                </a:cubicBezTo>
                <a:cubicBezTo>
                  <a:pt x="107" y="197"/>
                  <a:pt x="70" y="232"/>
                  <a:pt x="49" y="275"/>
                </a:cubicBezTo>
                <a:cubicBezTo>
                  <a:pt x="25" y="324"/>
                  <a:pt x="16" y="373"/>
                  <a:pt x="3" y="426"/>
                </a:cubicBezTo>
                <a:cubicBezTo>
                  <a:pt x="5" y="483"/>
                  <a:pt x="0" y="540"/>
                  <a:pt x="10" y="596"/>
                </a:cubicBezTo>
                <a:cubicBezTo>
                  <a:pt x="11" y="602"/>
                  <a:pt x="50" y="613"/>
                  <a:pt x="56" y="616"/>
                </a:cubicBezTo>
                <a:cubicBezTo>
                  <a:pt x="95" y="633"/>
                  <a:pt x="134" y="641"/>
                  <a:pt x="174" y="655"/>
                </a:cubicBezTo>
                <a:cubicBezTo>
                  <a:pt x="340" y="651"/>
                  <a:pt x="466" y="642"/>
                  <a:pt x="625" y="635"/>
                </a:cubicBezTo>
                <a:cubicBezTo>
                  <a:pt x="755" y="637"/>
                  <a:pt x="1048" y="614"/>
                  <a:pt x="1214" y="675"/>
                </a:cubicBezTo>
                <a:cubicBezTo>
                  <a:pt x="1221" y="681"/>
                  <a:pt x="1226" y="690"/>
                  <a:pt x="1234" y="694"/>
                </a:cubicBezTo>
                <a:cubicBezTo>
                  <a:pt x="1246" y="701"/>
                  <a:pt x="1273" y="707"/>
                  <a:pt x="1273" y="707"/>
                </a:cubicBezTo>
                <a:cubicBezTo>
                  <a:pt x="1322" y="739"/>
                  <a:pt x="1277" y="714"/>
                  <a:pt x="1391" y="727"/>
                </a:cubicBezTo>
                <a:cubicBezTo>
                  <a:pt x="1441" y="733"/>
                  <a:pt x="1498" y="747"/>
                  <a:pt x="1548" y="760"/>
                </a:cubicBezTo>
                <a:cubicBezTo>
                  <a:pt x="2293" y="754"/>
                  <a:pt x="2197" y="788"/>
                  <a:pt x="2602" y="714"/>
                </a:cubicBezTo>
                <a:cubicBezTo>
                  <a:pt x="2633" y="694"/>
                  <a:pt x="2672" y="686"/>
                  <a:pt x="2707" y="675"/>
                </a:cubicBezTo>
                <a:cubicBezTo>
                  <a:pt x="2768" y="633"/>
                  <a:pt x="2844" y="619"/>
                  <a:pt x="2916" y="603"/>
                </a:cubicBezTo>
                <a:cubicBezTo>
                  <a:pt x="2960" y="593"/>
                  <a:pt x="2975" y="577"/>
                  <a:pt x="3027" y="570"/>
                </a:cubicBezTo>
                <a:cubicBezTo>
                  <a:pt x="3074" y="554"/>
                  <a:pt x="3122" y="549"/>
                  <a:pt x="3171" y="544"/>
                </a:cubicBezTo>
                <a:cubicBezTo>
                  <a:pt x="3204" y="532"/>
                  <a:pt x="3234" y="529"/>
                  <a:pt x="3270" y="524"/>
                </a:cubicBezTo>
                <a:cubicBezTo>
                  <a:pt x="3294" y="516"/>
                  <a:pt x="3314" y="512"/>
                  <a:pt x="3335" y="498"/>
                </a:cubicBezTo>
                <a:cubicBezTo>
                  <a:pt x="3346" y="467"/>
                  <a:pt x="3378" y="456"/>
                  <a:pt x="3400" y="432"/>
                </a:cubicBezTo>
                <a:cubicBezTo>
                  <a:pt x="3429" y="352"/>
                  <a:pt x="3418" y="289"/>
                  <a:pt x="3328" y="269"/>
                </a:cubicBezTo>
                <a:cubicBezTo>
                  <a:pt x="3172" y="191"/>
                  <a:pt x="2975" y="190"/>
                  <a:pt x="2805" y="171"/>
                </a:cubicBezTo>
                <a:cubicBezTo>
                  <a:pt x="2202" y="105"/>
                  <a:pt x="1592" y="166"/>
                  <a:pt x="985" y="164"/>
                </a:cubicBezTo>
                <a:cubicBezTo>
                  <a:pt x="956" y="157"/>
                  <a:pt x="930" y="149"/>
                  <a:pt x="900" y="144"/>
                </a:cubicBezTo>
                <a:cubicBezTo>
                  <a:pt x="872" y="126"/>
                  <a:pt x="840" y="123"/>
                  <a:pt x="808" y="112"/>
                </a:cubicBezTo>
                <a:cubicBezTo>
                  <a:pt x="782" y="103"/>
                  <a:pt x="751" y="88"/>
                  <a:pt x="723" y="86"/>
                </a:cubicBezTo>
                <a:cubicBezTo>
                  <a:pt x="701" y="84"/>
                  <a:pt x="680" y="86"/>
                  <a:pt x="658" y="86"/>
                </a:cubicBezTo>
              </a:path>
            </a:pathLst>
          </a:custGeom>
          <a:solidFill>
            <a:schemeClr val="tx1"/>
          </a:solidFill>
          <a:ln w="9525">
            <a:solidFill>
              <a:schemeClr val="tx1"/>
            </a:solidFill>
            <a:round/>
            <a:headEnd/>
            <a:tailEnd/>
          </a:ln>
        </p:spPr>
        <p:txBody>
          <a:bodyPr/>
          <a:lstStyle/>
          <a:p>
            <a:endParaRPr lang="en-US"/>
          </a:p>
        </p:txBody>
      </p:sp>
      <p:sp>
        <p:nvSpPr>
          <p:cNvPr id="256009" name="Freeform 10"/>
          <p:cNvSpPr>
            <a:spLocks/>
          </p:cNvSpPr>
          <p:nvPr/>
        </p:nvSpPr>
        <p:spPr bwMode="auto">
          <a:xfrm>
            <a:off x="2205038" y="577850"/>
            <a:ext cx="5521325" cy="1296988"/>
          </a:xfrm>
          <a:custGeom>
            <a:avLst/>
            <a:gdLst>
              <a:gd name="T0" fmla="*/ 2147483647 w 3478"/>
              <a:gd name="T1" fmla="*/ 2147483647 h 817"/>
              <a:gd name="T2" fmla="*/ 2147483647 w 3478"/>
              <a:gd name="T3" fmla="*/ 2147483647 h 817"/>
              <a:gd name="T4" fmla="*/ 2147483647 w 3478"/>
              <a:gd name="T5" fmla="*/ 2147483647 h 817"/>
              <a:gd name="T6" fmla="*/ 2147483647 w 3478"/>
              <a:gd name="T7" fmla="*/ 2147483647 h 817"/>
              <a:gd name="T8" fmla="*/ 2147483647 w 3478"/>
              <a:gd name="T9" fmla="*/ 2147483647 h 817"/>
              <a:gd name="T10" fmla="*/ 2147483647 w 3478"/>
              <a:gd name="T11" fmla="*/ 2147483647 h 817"/>
              <a:gd name="T12" fmla="*/ 2147483647 w 3478"/>
              <a:gd name="T13" fmla="*/ 2147483647 h 817"/>
              <a:gd name="T14" fmla="*/ 2147483647 w 3478"/>
              <a:gd name="T15" fmla="*/ 2147483647 h 817"/>
              <a:gd name="T16" fmla="*/ 2147483647 w 3478"/>
              <a:gd name="T17" fmla="*/ 2147483647 h 817"/>
              <a:gd name="T18" fmla="*/ 2147483647 w 3478"/>
              <a:gd name="T19" fmla="*/ 2147483647 h 817"/>
              <a:gd name="T20" fmla="*/ 2147483647 w 3478"/>
              <a:gd name="T21" fmla="*/ 2147483647 h 817"/>
              <a:gd name="T22" fmla="*/ 2147483647 w 3478"/>
              <a:gd name="T23" fmla="*/ 2147483647 h 817"/>
              <a:gd name="T24" fmla="*/ 2147483647 w 3478"/>
              <a:gd name="T25" fmla="*/ 2147483647 h 817"/>
              <a:gd name="T26" fmla="*/ 2147483647 w 3478"/>
              <a:gd name="T27" fmla="*/ 2147483647 h 817"/>
              <a:gd name="T28" fmla="*/ 2147483647 w 3478"/>
              <a:gd name="T29" fmla="*/ 2147483647 h 817"/>
              <a:gd name="T30" fmla="*/ 2147483647 w 3478"/>
              <a:gd name="T31" fmla="*/ 2147483647 h 817"/>
              <a:gd name="T32" fmla="*/ 2147483647 w 3478"/>
              <a:gd name="T33" fmla="*/ 2147483647 h 817"/>
              <a:gd name="T34" fmla="*/ 2147483647 w 3478"/>
              <a:gd name="T35" fmla="*/ 2147483647 h 817"/>
              <a:gd name="T36" fmla="*/ 2147483647 w 3478"/>
              <a:gd name="T37" fmla="*/ 2147483647 h 817"/>
              <a:gd name="T38" fmla="*/ 2147483647 w 3478"/>
              <a:gd name="T39" fmla="*/ 2147483647 h 817"/>
              <a:gd name="T40" fmla="*/ 2147483647 w 3478"/>
              <a:gd name="T41" fmla="*/ 2147483647 h 817"/>
              <a:gd name="T42" fmla="*/ 2147483647 w 3478"/>
              <a:gd name="T43" fmla="*/ 2147483647 h 817"/>
              <a:gd name="T44" fmla="*/ 2147483647 w 3478"/>
              <a:gd name="T45" fmla="*/ 2147483647 h 817"/>
              <a:gd name="T46" fmla="*/ 2147483647 w 3478"/>
              <a:gd name="T47" fmla="*/ 2147483647 h 817"/>
              <a:gd name="T48" fmla="*/ 2147483647 w 3478"/>
              <a:gd name="T49" fmla="*/ 2147483647 h 817"/>
              <a:gd name="T50" fmla="*/ 2147483647 w 3478"/>
              <a:gd name="T51" fmla="*/ 2147483647 h 817"/>
              <a:gd name="T52" fmla="*/ 2147483647 w 3478"/>
              <a:gd name="T53" fmla="*/ 2147483647 h 817"/>
              <a:gd name="T54" fmla="*/ 2147483647 w 3478"/>
              <a:gd name="T55" fmla="*/ 2147483647 h 817"/>
              <a:gd name="T56" fmla="*/ 2147483647 w 3478"/>
              <a:gd name="T57" fmla="*/ 2147483647 h 817"/>
              <a:gd name="T58" fmla="*/ 2147483647 w 3478"/>
              <a:gd name="T59" fmla="*/ 2147483647 h 817"/>
              <a:gd name="T60" fmla="*/ 2147483647 w 3478"/>
              <a:gd name="T61" fmla="*/ 2147483647 h 817"/>
              <a:gd name="T62" fmla="*/ 2147483647 w 3478"/>
              <a:gd name="T63" fmla="*/ 2147483647 h 817"/>
              <a:gd name="T64" fmla="*/ 2147483647 w 3478"/>
              <a:gd name="T65" fmla="*/ 2147483647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78"/>
              <a:gd name="T100" fmla="*/ 0 h 817"/>
              <a:gd name="T101" fmla="*/ 3478 w 3478"/>
              <a:gd name="T102" fmla="*/ 817 h 8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78" h="817">
                <a:moveTo>
                  <a:pt x="463" y="9"/>
                </a:moveTo>
                <a:cubicBezTo>
                  <a:pt x="368" y="13"/>
                  <a:pt x="289" y="10"/>
                  <a:pt x="202" y="42"/>
                </a:cubicBezTo>
                <a:cubicBezTo>
                  <a:pt x="164" y="78"/>
                  <a:pt x="114" y="103"/>
                  <a:pt x="84" y="147"/>
                </a:cubicBezTo>
                <a:cubicBezTo>
                  <a:pt x="66" y="173"/>
                  <a:pt x="66" y="204"/>
                  <a:pt x="44" y="225"/>
                </a:cubicBezTo>
                <a:cubicBezTo>
                  <a:pt x="0" y="371"/>
                  <a:pt x="32" y="258"/>
                  <a:pt x="44" y="644"/>
                </a:cubicBezTo>
                <a:cubicBezTo>
                  <a:pt x="46" y="707"/>
                  <a:pt x="148" y="704"/>
                  <a:pt x="188" y="709"/>
                </a:cubicBezTo>
                <a:cubicBezTo>
                  <a:pt x="191" y="709"/>
                  <a:pt x="611" y="703"/>
                  <a:pt x="679" y="696"/>
                </a:cubicBezTo>
                <a:cubicBezTo>
                  <a:pt x="687" y="695"/>
                  <a:pt x="692" y="687"/>
                  <a:pt x="699" y="683"/>
                </a:cubicBezTo>
                <a:cubicBezTo>
                  <a:pt x="926" y="685"/>
                  <a:pt x="1167" y="618"/>
                  <a:pt x="1380" y="696"/>
                </a:cubicBezTo>
                <a:cubicBezTo>
                  <a:pt x="1407" y="706"/>
                  <a:pt x="1429" y="722"/>
                  <a:pt x="1458" y="729"/>
                </a:cubicBezTo>
                <a:cubicBezTo>
                  <a:pt x="1486" y="747"/>
                  <a:pt x="1509" y="769"/>
                  <a:pt x="1537" y="788"/>
                </a:cubicBezTo>
                <a:cubicBezTo>
                  <a:pt x="1566" y="807"/>
                  <a:pt x="1648" y="807"/>
                  <a:pt x="1687" y="814"/>
                </a:cubicBezTo>
                <a:cubicBezTo>
                  <a:pt x="2138" y="811"/>
                  <a:pt x="2345" y="817"/>
                  <a:pt x="2702" y="788"/>
                </a:cubicBezTo>
                <a:cubicBezTo>
                  <a:pt x="2766" y="767"/>
                  <a:pt x="2727" y="776"/>
                  <a:pt x="2820" y="768"/>
                </a:cubicBezTo>
                <a:cubicBezTo>
                  <a:pt x="2897" y="746"/>
                  <a:pt x="2976" y="740"/>
                  <a:pt x="3055" y="729"/>
                </a:cubicBezTo>
                <a:cubicBezTo>
                  <a:pt x="3141" y="703"/>
                  <a:pt x="3229" y="683"/>
                  <a:pt x="3317" y="664"/>
                </a:cubicBezTo>
                <a:cubicBezTo>
                  <a:pt x="3357" y="655"/>
                  <a:pt x="3388" y="637"/>
                  <a:pt x="3428" y="631"/>
                </a:cubicBezTo>
                <a:cubicBezTo>
                  <a:pt x="3448" y="612"/>
                  <a:pt x="3461" y="597"/>
                  <a:pt x="3474" y="572"/>
                </a:cubicBezTo>
                <a:cubicBezTo>
                  <a:pt x="3472" y="546"/>
                  <a:pt x="3478" y="518"/>
                  <a:pt x="3468" y="493"/>
                </a:cubicBezTo>
                <a:cubicBezTo>
                  <a:pt x="3459" y="469"/>
                  <a:pt x="3365" y="452"/>
                  <a:pt x="3343" y="448"/>
                </a:cubicBezTo>
                <a:cubicBezTo>
                  <a:pt x="3305" y="422"/>
                  <a:pt x="3257" y="431"/>
                  <a:pt x="3212" y="421"/>
                </a:cubicBezTo>
                <a:cubicBezTo>
                  <a:pt x="3135" y="404"/>
                  <a:pt x="3053" y="399"/>
                  <a:pt x="2977" y="376"/>
                </a:cubicBezTo>
                <a:cubicBezTo>
                  <a:pt x="2927" y="361"/>
                  <a:pt x="2877" y="342"/>
                  <a:pt x="2826" y="330"/>
                </a:cubicBezTo>
                <a:cubicBezTo>
                  <a:pt x="2777" y="305"/>
                  <a:pt x="2711" y="285"/>
                  <a:pt x="2656" y="277"/>
                </a:cubicBezTo>
                <a:cubicBezTo>
                  <a:pt x="2565" y="231"/>
                  <a:pt x="2452" y="232"/>
                  <a:pt x="2355" y="205"/>
                </a:cubicBezTo>
                <a:cubicBezTo>
                  <a:pt x="2342" y="201"/>
                  <a:pt x="2330" y="194"/>
                  <a:pt x="2316" y="192"/>
                </a:cubicBezTo>
                <a:cubicBezTo>
                  <a:pt x="2277" y="186"/>
                  <a:pt x="2198" y="179"/>
                  <a:pt x="2198" y="179"/>
                </a:cubicBezTo>
                <a:cubicBezTo>
                  <a:pt x="2132" y="157"/>
                  <a:pt x="2064" y="162"/>
                  <a:pt x="1995" y="153"/>
                </a:cubicBezTo>
                <a:cubicBezTo>
                  <a:pt x="1930" y="144"/>
                  <a:pt x="1865" y="129"/>
                  <a:pt x="1799" y="120"/>
                </a:cubicBezTo>
                <a:cubicBezTo>
                  <a:pt x="1760" y="108"/>
                  <a:pt x="1722" y="106"/>
                  <a:pt x="1681" y="101"/>
                </a:cubicBezTo>
                <a:cubicBezTo>
                  <a:pt x="1616" y="92"/>
                  <a:pt x="1557" y="74"/>
                  <a:pt x="1491" y="68"/>
                </a:cubicBezTo>
                <a:cubicBezTo>
                  <a:pt x="1188" y="4"/>
                  <a:pt x="894" y="32"/>
                  <a:pt x="575" y="29"/>
                </a:cubicBezTo>
                <a:cubicBezTo>
                  <a:pt x="438" y="0"/>
                  <a:pt x="383" y="9"/>
                  <a:pt x="215" y="9"/>
                </a:cubicBezTo>
              </a:path>
            </a:pathLst>
          </a:custGeom>
          <a:solidFill>
            <a:schemeClr val="tx1"/>
          </a:solidFill>
          <a:ln w="9525">
            <a:solidFill>
              <a:schemeClr val="tx1"/>
            </a:solidFill>
            <a:round/>
            <a:headEnd/>
            <a:tailEnd/>
          </a:ln>
        </p:spPr>
        <p:txBody>
          <a:bodyPr/>
          <a:lstStyle/>
          <a:p>
            <a:endParaRPr lang="en-US"/>
          </a:p>
        </p:txBody>
      </p:sp>
      <p:sp>
        <p:nvSpPr>
          <p:cNvPr id="256010" name="WordArt 11"/>
          <p:cNvSpPr>
            <a:spLocks noChangeArrowheads="1" noChangeShapeType="1" noTextEdit="1"/>
          </p:cNvSpPr>
          <p:nvPr/>
        </p:nvSpPr>
        <p:spPr bwMode="auto">
          <a:xfrm>
            <a:off x="2743200" y="6096000"/>
            <a:ext cx="3505200" cy="4572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Lobe finned fish</a:t>
            </a:r>
          </a:p>
        </p:txBody>
      </p:sp>
      <p:sp>
        <p:nvSpPr>
          <p:cNvPr id="256011" name="WordArt 12"/>
          <p:cNvSpPr>
            <a:spLocks noChangeArrowheads="1" noChangeShapeType="1" noTextEdit="1"/>
          </p:cNvSpPr>
          <p:nvPr/>
        </p:nvSpPr>
        <p:spPr bwMode="auto">
          <a:xfrm>
            <a:off x="4648200" y="304800"/>
            <a:ext cx="4333875" cy="5715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Early Amphibians</a:t>
            </a:r>
          </a:p>
        </p:txBody>
      </p:sp>
      <p:sp>
        <p:nvSpPr>
          <p:cNvPr id="256012" name="WordArt 13"/>
          <p:cNvSpPr>
            <a:spLocks noChangeArrowheads="1" noChangeShapeType="1" noTextEdit="1"/>
          </p:cNvSpPr>
          <p:nvPr/>
        </p:nvSpPr>
        <p:spPr bwMode="auto">
          <a:xfrm rot="-3812390">
            <a:off x="5517357" y="3801269"/>
            <a:ext cx="4011612"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9180000" scaled="1"/>
                </a:gradFill>
                <a:effectLst>
                  <a:outerShdw dist="45791" dir="3378596" algn="ctr" rotWithShape="0">
                    <a:srgbClr val="4D4D4D">
                      <a:alpha val="79999"/>
                    </a:srgbClr>
                  </a:outerShdw>
                </a:effectLst>
                <a:latin typeface="Arial Black"/>
              </a:rPr>
              <a:t>Time</a:t>
            </a:r>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idx="4294967295"/>
          </p:nvPr>
        </p:nvSpPr>
        <p:spPr/>
        <p:txBody>
          <a:bodyPr/>
          <a:lstStyle/>
          <a:p>
            <a:pPr eaLnBrk="1" hangingPunct="1"/>
            <a:endParaRPr lang="en-US" smtClean="0"/>
          </a:p>
        </p:txBody>
      </p:sp>
      <p:sp>
        <p:nvSpPr>
          <p:cNvPr id="257027" name="Rectangle 3"/>
          <p:cNvSpPr>
            <a:spLocks noChangeArrowheads="1"/>
          </p:cNvSpPr>
          <p:nvPr/>
        </p:nvSpPr>
        <p:spPr bwMode="auto">
          <a:xfrm>
            <a:off x="0" y="0"/>
            <a:ext cx="9144000" cy="4191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57028" name="Rectangle 4"/>
          <p:cNvSpPr>
            <a:spLocks noChangeArrowheads="1"/>
          </p:cNvSpPr>
          <p:nvPr/>
        </p:nvSpPr>
        <p:spPr bwMode="auto">
          <a:xfrm>
            <a:off x="0" y="3657600"/>
            <a:ext cx="9144000" cy="3581400"/>
          </a:xfrm>
          <a:prstGeom prst="rect">
            <a:avLst/>
          </a:prstGeom>
          <a:solidFill>
            <a:schemeClr val="tx1"/>
          </a:solidFill>
          <a:ln w="9525">
            <a:solidFill>
              <a:schemeClr val="tx1"/>
            </a:solidFill>
            <a:miter lim="800000"/>
            <a:headEnd/>
            <a:tailEnd/>
          </a:ln>
        </p:spPr>
        <p:txBody>
          <a:bodyPr wrap="none" anchor="ctr"/>
          <a:lstStyle/>
          <a:p>
            <a:endParaRPr lang="en-US"/>
          </a:p>
        </p:txBody>
      </p:sp>
      <p:pic>
        <p:nvPicPr>
          <p:cNvPr id="257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83058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030" name="Freeform 7"/>
          <p:cNvSpPr>
            <a:spLocks/>
          </p:cNvSpPr>
          <p:nvPr/>
        </p:nvSpPr>
        <p:spPr bwMode="auto">
          <a:xfrm>
            <a:off x="1181100" y="2708275"/>
            <a:ext cx="5002213" cy="1157288"/>
          </a:xfrm>
          <a:custGeom>
            <a:avLst/>
            <a:gdLst>
              <a:gd name="T0" fmla="*/ 2147483647 w 3151"/>
              <a:gd name="T1" fmla="*/ 2147483647 h 729"/>
              <a:gd name="T2" fmla="*/ 2147483647 w 3151"/>
              <a:gd name="T3" fmla="*/ 2147483647 h 729"/>
              <a:gd name="T4" fmla="*/ 2147483647 w 3151"/>
              <a:gd name="T5" fmla="*/ 2147483647 h 729"/>
              <a:gd name="T6" fmla="*/ 2147483647 w 3151"/>
              <a:gd name="T7" fmla="*/ 2147483647 h 729"/>
              <a:gd name="T8" fmla="*/ 2147483647 w 3151"/>
              <a:gd name="T9" fmla="*/ 2147483647 h 729"/>
              <a:gd name="T10" fmla="*/ 2147483647 w 3151"/>
              <a:gd name="T11" fmla="*/ 2147483647 h 729"/>
              <a:gd name="T12" fmla="*/ 2147483647 w 3151"/>
              <a:gd name="T13" fmla="*/ 2147483647 h 729"/>
              <a:gd name="T14" fmla="*/ 2147483647 w 3151"/>
              <a:gd name="T15" fmla="*/ 2147483647 h 729"/>
              <a:gd name="T16" fmla="*/ 2147483647 w 3151"/>
              <a:gd name="T17" fmla="*/ 2147483647 h 729"/>
              <a:gd name="T18" fmla="*/ 2147483647 w 3151"/>
              <a:gd name="T19" fmla="*/ 2147483647 h 729"/>
              <a:gd name="T20" fmla="*/ 2147483647 w 3151"/>
              <a:gd name="T21" fmla="*/ 2147483647 h 729"/>
              <a:gd name="T22" fmla="*/ 2147483647 w 3151"/>
              <a:gd name="T23" fmla="*/ 2147483647 h 729"/>
              <a:gd name="T24" fmla="*/ 2147483647 w 3151"/>
              <a:gd name="T25" fmla="*/ 2147483647 h 729"/>
              <a:gd name="T26" fmla="*/ 2147483647 w 3151"/>
              <a:gd name="T27" fmla="*/ 2147483647 h 729"/>
              <a:gd name="T28" fmla="*/ 2147483647 w 3151"/>
              <a:gd name="T29" fmla="*/ 2147483647 h 729"/>
              <a:gd name="T30" fmla="*/ 2147483647 w 3151"/>
              <a:gd name="T31" fmla="*/ 2147483647 h 729"/>
              <a:gd name="T32" fmla="*/ 2147483647 w 3151"/>
              <a:gd name="T33" fmla="*/ 2147483647 h 729"/>
              <a:gd name="T34" fmla="*/ 2147483647 w 3151"/>
              <a:gd name="T35" fmla="*/ 2147483647 h 729"/>
              <a:gd name="T36" fmla="*/ 2147483647 w 3151"/>
              <a:gd name="T37" fmla="*/ 2147483647 h 729"/>
              <a:gd name="T38" fmla="*/ 2147483647 w 3151"/>
              <a:gd name="T39" fmla="*/ 2147483647 h 729"/>
              <a:gd name="T40" fmla="*/ 2147483647 w 3151"/>
              <a:gd name="T41" fmla="*/ 2147483647 h 729"/>
              <a:gd name="T42" fmla="*/ 2147483647 w 3151"/>
              <a:gd name="T43" fmla="*/ 2147483647 h 729"/>
              <a:gd name="T44" fmla="*/ 2147483647 w 3151"/>
              <a:gd name="T45" fmla="*/ 2147483647 h 729"/>
              <a:gd name="T46" fmla="*/ 2147483647 w 3151"/>
              <a:gd name="T47" fmla="*/ 2147483647 h 729"/>
              <a:gd name="T48" fmla="*/ 2147483647 w 3151"/>
              <a:gd name="T49" fmla="*/ 2147483647 h 729"/>
              <a:gd name="T50" fmla="*/ 2147483647 w 3151"/>
              <a:gd name="T51" fmla="*/ 2147483647 h 729"/>
              <a:gd name="T52" fmla="*/ 2147483647 w 3151"/>
              <a:gd name="T53" fmla="*/ 2147483647 h 729"/>
              <a:gd name="T54" fmla="*/ 2147483647 w 3151"/>
              <a:gd name="T55" fmla="*/ 2147483647 h 729"/>
              <a:gd name="T56" fmla="*/ 2147483647 w 3151"/>
              <a:gd name="T57" fmla="*/ 2147483647 h 729"/>
              <a:gd name="T58" fmla="*/ 2147483647 w 3151"/>
              <a:gd name="T59" fmla="*/ 2147483647 h 729"/>
              <a:gd name="T60" fmla="*/ 2147483647 w 3151"/>
              <a:gd name="T61" fmla="*/ 2147483647 h 72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51"/>
              <a:gd name="T94" fmla="*/ 0 h 729"/>
              <a:gd name="T95" fmla="*/ 3151 w 3151"/>
              <a:gd name="T96" fmla="*/ 729 h 72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51" h="729">
                <a:moveTo>
                  <a:pt x="362" y="9"/>
                </a:moveTo>
                <a:cubicBezTo>
                  <a:pt x="329" y="0"/>
                  <a:pt x="312" y="10"/>
                  <a:pt x="277" y="15"/>
                </a:cubicBezTo>
                <a:cubicBezTo>
                  <a:pt x="255" y="31"/>
                  <a:pt x="238" y="35"/>
                  <a:pt x="212" y="42"/>
                </a:cubicBezTo>
                <a:cubicBezTo>
                  <a:pt x="189" y="63"/>
                  <a:pt x="162" y="67"/>
                  <a:pt x="140" y="87"/>
                </a:cubicBezTo>
                <a:cubicBezTo>
                  <a:pt x="106" y="118"/>
                  <a:pt x="72" y="155"/>
                  <a:pt x="55" y="199"/>
                </a:cubicBezTo>
                <a:cubicBezTo>
                  <a:pt x="43" y="231"/>
                  <a:pt x="41" y="265"/>
                  <a:pt x="28" y="297"/>
                </a:cubicBezTo>
                <a:cubicBezTo>
                  <a:pt x="22" y="391"/>
                  <a:pt x="0" y="505"/>
                  <a:pt x="22" y="598"/>
                </a:cubicBezTo>
                <a:cubicBezTo>
                  <a:pt x="28" y="624"/>
                  <a:pt x="135" y="641"/>
                  <a:pt x="153" y="644"/>
                </a:cubicBezTo>
                <a:cubicBezTo>
                  <a:pt x="222" y="666"/>
                  <a:pt x="209" y="656"/>
                  <a:pt x="323" y="650"/>
                </a:cubicBezTo>
                <a:cubicBezTo>
                  <a:pt x="348" y="643"/>
                  <a:pt x="365" y="628"/>
                  <a:pt x="388" y="618"/>
                </a:cubicBezTo>
                <a:cubicBezTo>
                  <a:pt x="417" y="606"/>
                  <a:pt x="450" y="601"/>
                  <a:pt x="480" y="591"/>
                </a:cubicBezTo>
                <a:cubicBezTo>
                  <a:pt x="483" y="591"/>
                  <a:pt x="547" y="593"/>
                  <a:pt x="565" y="605"/>
                </a:cubicBezTo>
                <a:cubicBezTo>
                  <a:pt x="592" y="622"/>
                  <a:pt x="627" y="656"/>
                  <a:pt x="663" y="657"/>
                </a:cubicBezTo>
                <a:cubicBezTo>
                  <a:pt x="853" y="663"/>
                  <a:pt x="1043" y="661"/>
                  <a:pt x="1233" y="663"/>
                </a:cubicBezTo>
                <a:cubicBezTo>
                  <a:pt x="1390" y="671"/>
                  <a:pt x="1531" y="702"/>
                  <a:pt x="1684" y="729"/>
                </a:cubicBezTo>
                <a:cubicBezTo>
                  <a:pt x="2098" y="726"/>
                  <a:pt x="2371" y="729"/>
                  <a:pt x="2732" y="703"/>
                </a:cubicBezTo>
                <a:cubicBezTo>
                  <a:pt x="2791" y="692"/>
                  <a:pt x="2847" y="682"/>
                  <a:pt x="2902" y="657"/>
                </a:cubicBezTo>
                <a:cubicBezTo>
                  <a:pt x="2916" y="651"/>
                  <a:pt x="2926" y="649"/>
                  <a:pt x="2941" y="644"/>
                </a:cubicBezTo>
                <a:cubicBezTo>
                  <a:pt x="2954" y="640"/>
                  <a:pt x="2980" y="631"/>
                  <a:pt x="2980" y="631"/>
                </a:cubicBezTo>
                <a:cubicBezTo>
                  <a:pt x="3019" y="605"/>
                  <a:pt x="3073" y="599"/>
                  <a:pt x="3118" y="585"/>
                </a:cubicBezTo>
                <a:cubicBezTo>
                  <a:pt x="3151" y="534"/>
                  <a:pt x="3140" y="467"/>
                  <a:pt x="3092" y="434"/>
                </a:cubicBezTo>
                <a:cubicBezTo>
                  <a:pt x="3076" y="411"/>
                  <a:pt x="3061" y="379"/>
                  <a:pt x="3039" y="362"/>
                </a:cubicBezTo>
                <a:cubicBezTo>
                  <a:pt x="2995" y="328"/>
                  <a:pt x="2952" y="329"/>
                  <a:pt x="2902" y="310"/>
                </a:cubicBezTo>
                <a:cubicBezTo>
                  <a:pt x="2792" y="268"/>
                  <a:pt x="2677" y="279"/>
                  <a:pt x="2555" y="271"/>
                </a:cubicBezTo>
                <a:cubicBezTo>
                  <a:pt x="2509" y="268"/>
                  <a:pt x="2463" y="261"/>
                  <a:pt x="2417" y="258"/>
                </a:cubicBezTo>
                <a:cubicBezTo>
                  <a:pt x="2331" y="235"/>
                  <a:pt x="2237" y="229"/>
                  <a:pt x="2149" y="218"/>
                </a:cubicBezTo>
                <a:cubicBezTo>
                  <a:pt x="2035" y="204"/>
                  <a:pt x="1924" y="182"/>
                  <a:pt x="1809" y="173"/>
                </a:cubicBezTo>
                <a:cubicBezTo>
                  <a:pt x="1473" y="113"/>
                  <a:pt x="1219" y="124"/>
                  <a:pt x="840" y="120"/>
                </a:cubicBezTo>
                <a:cubicBezTo>
                  <a:pt x="773" y="105"/>
                  <a:pt x="711" y="74"/>
                  <a:pt x="644" y="61"/>
                </a:cubicBezTo>
                <a:cubicBezTo>
                  <a:pt x="536" y="40"/>
                  <a:pt x="433" y="15"/>
                  <a:pt x="323" y="9"/>
                </a:cubicBezTo>
                <a:cubicBezTo>
                  <a:pt x="271" y="0"/>
                  <a:pt x="297" y="2"/>
                  <a:pt x="244" y="2"/>
                </a:cubicBezTo>
              </a:path>
            </a:pathLst>
          </a:custGeom>
          <a:solidFill>
            <a:schemeClr val="tx1"/>
          </a:solidFill>
          <a:ln w="9525">
            <a:solidFill>
              <a:schemeClr val="tx1"/>
            </a:solidFill>
            <a:round/>
            <a:headEnd/>
            <a:tailEnd/>
          </a:ln>
        </p:spPr>
        <p:txBody>
          <a:bodyPr/>
          <a:lstStyle/>
          <a:p>
            <a:endParaRPr lang="en-US"/>
          </a:p>
        </p:txBody>
      </p:sp>
      <p:sp>
        <p:nvSpPr>
          <p:cNvPr id="257031" name="Freeform 8"/>
          <p:cNvSpPr>
            <a:spLocks/>
          </p:cNvSpPr>
          <p:nvPr/>
        </p:nvSpPr>
        <p:spPr bwMode="auto">
          <a:xfrm>
            <a:off x="1792288" y="1703388"/>
            <a:ext cx="5443537" cy="1250950"/>
          </a:xfrm>
          <a:custGeom>
            <a:avLst/>
            <a:gdLst>
              <a:gd name="T0" fmla="*/ 2147483647 w 3429"/>
              <a:gd name="T1" fmla="*/ 2147483647 h 788"/>
              <a:gd name="T2" fmla="*/ 2147483647 w 3429"/>
              <a:gd name="T3" fmla="*/ 2147483647 h 788"/>
              <a:gd name="T4" fmla="*/ 2147483647 w 3429"/>
              <a:gd name="T5" fmla="*/ 2147483647 h 788"/>
              <a:gd name="T6" fmla="*/ 2147483647 w 3429"/>
              <a:gd name="T7" fmla="*/ 2147483647 h 788"/>
              <a:gd name="T8" fmla="*/ 2147483647 w 3429"/>
              <a:gd name="T9" fmla="*/ 0 h 788"/>
              <a:gd name="T10" fmla="*/ 2147483647 w 3429"/>
              <a:gd name="T11" fmla="*/ 2147483647 h 788"/>
              <a:gd name="T12" fmla="*/ 2147483647 w 3429"/>
              <a:gd name="T13" fmla="*/ 2147483647 h 788"/>
              <a:gd name="T14" fmla="*/ 2147483647 w 3429"/>
              <a:gd name="T15" fmla="*/ 2147483647 h 788"/>
              <a:gd name="T16" fmla="*/ 2147483647 w 3429"/>
              <a:gd name="T17" fmla="*/ 2147483647 h 788"/>
              <a:gd name="T18" fmla="*/ 2147483647 w 3429"/>
              <a:gd name="T19" fmla="*/ 2147483647 h 788"/>
              <a:gd name="T20" fmla="*/ 2147483647 w 3429"/>
              <a:gd name="T21" fmla="*/ 2147483647 h 788"/>
              <a:gd name="T22" fmla="*/ 2147483647 w 3429"/>
              <a:gd name="T23" fmla="*/ 2147483647 h 788"/>
              <a:gd name="T24" fmla="*/ 2147483647 w 3429"/>
              <a:gd name="T25" fmla="*/ 2147483647 h 788"/>
              <a:gd name="T26" fmla="*/ 2147483647 w 3429"/>
              <a:gd name="T27" fmla="*/ 2147483647 h 788"/>
              <a:gd name="T28" fmla="*/ 2147483647 w 3429"/>
              <a:gd name="T29" fmla="*/ 2147483647 h 788"/>
              <a:gd name="T30" fmla="*/ 2147483647 w 3429"/>
              <a:gd name="T31" fmla="*/ 2147483647 h 788"/>
              <a:gd name="T32" fmla="*/ 2147483647 w 3429"/>
              <a:gd name="T33" fmla="*/ 2147483647 h 788"/>
              <a:gd name="T34" fmla="*/ 2147483647 w 3429"/>
              <a:gd name="T35" fmla="*/ 2147483647 h 788"/>
              <a:gd name="T36" fmla="*/ 2147483647 w 3429"/>
              <a:gd name="T37" fmla="*/ 2147483647 h 788"/>
              <a:gd name="T38" fmla="*/ 2147483647 w 3429"/>
              <a:gd name="T39" fmla="*/ 2147483647 h 788"/>
              <a:gd name="T40" fmla="*/ 2147483647 w 3429"/>
              <a:gd name="T41" fmla="*/ 2147483647 h 788"/>
              <a:gd name="T42" fmla="*/ 2147483647 w 3429"/>
              <a:gd name="T43" fmla="*/ 2147483647 h 788"/>
              <a:gd name="T44" fmla="*/ 2147483647 w 3429"/>
              <a:gd name="T45" fmla="*/ 2147483647 h 788"/>
              <a:gd name="T46" fmla="*/ 2147483647 w 3429"/>
              <a:gd name="T47" fmla="*/ 2147483647 h 788"/>
              <a:gd name="T48" fmla="*/ 2147483647 w 3429"/>
              <a:gd name="T49" fmla="*/ 2147483647 h 788"/>
              <a:gd name="T50" fmla="*/ 2147483647 w 3429"/>
              <a:gd name="T51" fmla="*/ 2147483647 h 788"/>
              <a:gd name="T52" fmla="*/ 2147483647 w 3429"/>
              <a:gd name="T53" fmla="*/ 2147483647 h 788"/>
              <a:gd name="T54" fmla="*/ 2147483647 w 3429"/>
              <a:gd name="T55" fmla="*/ 2147483647 h 788"/>
              <a:gd name="T56" fmla="*/ 2147483647 w 3429"/>
              <a:gd name="T57" fmla="*/ 2147483647 h 788"/>
              <a:gd name="T58" fmla="*/ 2147483647 w 3429"/>
              <a:gd name="T59" fmla="*/ 2147483647 h 788"/>
              <a:gd name="T60" fmla="*/ 2147483647 w 3429"/>
              <a:gd name="T61" fmla="*/ 2147483647 h 788"/>
              <a:gd name="T62" fmla="*/ 2147483647 w 3429"/>
              <a:gd name="T63" fmla="*/ 2147483647 h 788"/>
              <a:gd name="T64" fmla="*/ 2147483647 w 3429"/>
              <a:gd name="T65" fmla="*/ 2147483647 h 788"/>
              <a:gd name="T66" fmla="*/ 2147483647 w 3429"/>
              <a:gd name="T67" fmla="*/ 2147483647 h 7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29"/>
              <a:gd name="T103" fmla="*/ 0 h 788"/>
              <a:gd name="T104" fmla="*/ 3429 w 3429"/>
              <a:gd name="T105" fmla="*/ 788 h 7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29" h="788">
                <a:moveTo>
                  <a:pt x="756" y="92"/>
                </a:moveTo>
                <a:cubicBezTo>
                  <a:pt x="682" y="90"/>
                  <a:pt x="608" y="91"/>
                  <a:pt x="534" y="86"/>
                </a:cubicBezTo>
                <a:cubicBezTo>
                  <a:pt x="512" y="84"/>
                  <a:pt x="468" y="72"/>
                  <a:pt x="468" y="72"/>
                </a:cubicBezTo>
                <a:cubicBezTo>
                  <a:pt x="440" y="54"/>
                  <a:pt x="429" y="31"/>
                  <a:pt x="396" y="20"/>
                </a:cubicBezTo>
                <a:cubicBezTo>
                  <a:pt x="376" y="14"/>
                  <a:pt x="337" y="0"/>
                  <a:pt x="337" y="0"/>
                </a:cubicBezTo>
                <a:cubicBezTo>
                  <a:pt x="282" y="7"/>
                  <a:pt x="273" y="19"/>
                  <a:pt x="226" y="33"/>
                </a:cubicBezTo>
                <a:cubicBezTo>
                  <a:pt x="191" y="56"/>
                  <a:pt x="217" y="61"/>
                  <a:pt x="180" y="72"/>
                </a:cubicBezTo>
                <a:cubicBezTo>
                  <a:pt x="156" y="98"/>
                  <a:pt x="140" y="121"/>
                  <a:pt x="121" y="151"/>
                </a:cubicBezTo>
                <a:cubicBezTo>
                  <a:pt x="107" y="197"/>
                  <a:pt x="70" y="232"/>
                  <a:pt x="49" y="275"/>
                </a:cubicBezTo>
                <a:cubicBezTo>
                  <a:pt x="25" y="324"/>
                  <a:pt x="16" y="373"/>
                  <a:pt x="3" y="426"/>
                </a:cubicBezTo>
                <a:cubicBezTo>
                  <a:pt x="5" y="483"/>
                  <a:pt x="0" y="540"/>
                  <a:pt x="10" y="596"/>
                </a:cubicBezTo>
                <a:cubicBezTo>
                  <a:pt x="11" y="602"/>
                  <a:pt x="50" y="613"/>
                  <a:pt x="56" y="616"/>
                </a:cubicBezTo>
                <a:cubicBezTo>
                  <a:pt x="95" y="633"/>
                  <a:pt x="134" y="641"/>
                  <a:pt x="174" y="655"/>
                </a:cubicBezTo>
                <a:cubicBezTo>
                  <a:pt x="340" y="651"/>
                  <a:pt x="466" y="642"/>
                  <a:pt x="625" y="635"/>
                </a:cubicBezTo>
                <a:cubicBezTo>
                  <a:pt x="755" y="637"/>
                  <a:pt x="1048" y="614"/>
                  <a:pt x="1214" y="675"/>
                </a:cubicBezTo>
                <a:cubicBezTo>
                  <a:pt x="1221" y="681"/>
                  <a:pt x="1226" y="690"/>
                  <a:pt x="1234" y="694"/>
                </a:cubicBezTo>
                <a:cubicBezTo>
                  <a:pt x="1246" y="701"/>
                  <a:pt x="1273" y="707"/>
                  <a:pt x="1273" y="707"/>
                </a:cubicBezTo>
                <a:cubicBezTo>
                  <a:pt x="1322" y="739"/>
                  <a:pt x="1277" y="714"/>
                  <a:pt x="1391" y="727"/>
                </a:cubicBezTo>
                <a:cubicBezTo>
                  <a:pt x="1441" y="733"/>
                  <a:pt x="1498" y="747"/>
                  <a:pt x="1548" y="760"/>
                </a:cubicBezTo>
                <a:cubicBezTo>
                  <a:pt x="2293" y="754"/>
                  <a:pt x="2197" y="788"/>
                  <a:pt x="2602" y="714"/>
                </a:cubicBezTo>
                <a:cubicBezTo>
                  <a:pt x="2633" y="694"/>
                  <a:pt x="2672" y="686"/>
                  <a:pt x="2707" y="675"/>
                </a:cubicBezTo>
                <a:cubicBezTo>
                  <a:pt x="2768" y="633"/>
                  <a:pt x="2844" y="619"/>
                  <a:pt x="2916" y="603"/>
                </a:cubicBezTo>
                <a:cubicBezTo>
                  <a:pt x="2960" y="593"/>
                  <a:pt x="2975" y="577"/>
                  <a:pt x="3027" y="570"/>
                </a:cubicBezTo>
                <a:cubicBezTo>
                  <a:pt x="3074" y="554"/>
                  <a:pt x="3122" y="549"/>
                  <a:pt x="3171" y="544"/>
                </a:cubicBezTo>
                <a:cubicBezTo>
                  <a:pt x="3204" y="532"/>
                  <a:pt x="3234" y="529"/>
                  <a:pt x="3270" y="524"/>
                </a:cubicBezTo>
                <a:cubicBezTo>
                  <a:pt x="3294" y="516"/>
                  <a:pt x="3314" y="512"/>
                  <a:pt x="3335" y="498"/>
                </a:cubicBezTo>
                <a:cubicBezTo>
                  <a:pt x="3346" y="467"/>
                  <a:pt x="3378" y="456"/>
                  <a:pt x="3400" y="432"/>
                </a:cubicBezTo>
                <a:cubicBezTo>
                  <a:pt x="3429" y="352"/>
                  <a:pt x="3418" y="289"/>
                  <a:pt x="3328" y="269"/>
                </a:cubicBezTo>
                <a:cubicBezTo>
                  <a:pt x="3172" y="191"/>
                  <a:pt x="2975" y="190"/>
                  <a:pt x="2805" y="171"/>
                </a:cubicBezTo>
                <a:cubicBezTo>
                  <a:pt x="2202" y="105"/>
                  <a:pt x="1592" y="166"/>
                  <a:pt x="985" y="164"/>
                </a:cubicBezTo>
                <a:cubicBezTo>
                  <a:pt x="956" y="157"/>
                  <a:pt x="930" y="149"/>
                  <a:pt x="900" y="144"/>
                </a:cubicBezTo>
                <a:cubicBezTo>
                  <a:pt x="872" y="126"/>
                  <a:pt x="840" y="123"/>
                  <a:pt x="808" y="112"/>
                </a:cubicBezTo>
                <a:cubicBezTo>
                  <a:pt x="782" y="103"/>
                  <a:pt x="751" y="88"/>
                  <a:pt x="723" y="86"/>
                </a:cubicBezTo>
                <a:cubicBezTo>
                  <a:pt x="701" y="84"/>
                  <a:pt x="680" y="86"/>
                  <a:pt x="658" y="86"/>
                </a:cubicBezTo>
              </a:path>
            </a:pathLst>
          </a:custGeom>
          <a:solidFill>
            <a:schemeClr val="tx1"/>
          </a:solidFill>
          <a:ln w="9525">
            <a:solidFill>
              <a:schemeClr val="tx1"/>
            </a:solidFill>
            <a:round/>
            <a:headEnd/>
            <a:tailEnd/>
          </a:ln>
        </p:spPr>
        <p:txBody>
          <a:bodyPr/>
          <a:lstStyle/>
          <a:p>
            <a:endParaRPr lang="en-US"/>
          </a:p>
        </p:txBody>
      </p:sp>
      <p:sp>
        <p:nvSpPr>
          <p:cNvPr id="257032" name="Freeform 9"/>
          <p:cNvSpPr>
            <a:spLocks/>
          </p:cNvSpPr>
          <p:nvPr/>
        </p:nvSpPr>
        <p:spPr bwMode="auto">
          <a:xfrm>
            <a:off x="2205038" y="577850"/>
            <a:ext cx="5521325" cy="1296988"/>
          </a:xfrm>
          <a:custGeom>
            <a:avLst/>
            <a:gdLst>
              <a:gd name="T0" fmla="*/ 2147483647 w 3478"/>
              <a:gd name="T1" fmla="*/ 2147483647 h 817"/>
              <a:gd name="T2" fmla="*/ 2147483647 w 3478"/>
              <a:gd name="T3" fmla="*/ 2147483647 h 817"/>
              <a:gd name="T4" fmla="*/ 2147483647 w 3478"/>
              <a:gd name="T5" fmla="*/ 2147483647 h 817"/>
              <a:gd name="T6" fmla="*/ 2147483647 w 3478"/>
              <a:gd name="T7" fmla="*/ 2147483647 h 817"/>
              <a:gd name="T8" fmla="*/ 2147483647 w 3478"/>
              <a:gd name="T9" fmla="*/ 2147483647 h 817"/>
              <a:gd name="T10" fmla="*/ 2147483647 w 3478"/>
              <a:gd name="T11" fmla="*/ 2147483647 h 817"/>
              <a:gd name="T12" fmla="*/ 2147483647 w 3478"/>
              <a:gd name="T13" fmla="*/ 2147483647 h 817"/>
              <a:gd name="T14" fmla="*/ 2147483647 w 3478"/>
              <a:gd name="T15" fmla="*/ 2147483647 h 817"/>
              <a:gd name="T16" fmla="*/ 2147483647 w 3478"/>
              <a:gd name="T17" fmla="*/ 2147483647 h 817"/>
              <a:gd name="T18" fmla="*/ 2147483647 w 3478"/>
              <a:gd name="T19" fmla="*/ 2147483647 h 817"/>
              <a:gd name="T20" fmla="*/ 2147483647 w 3478"/>
              <a:gd name="T21" fmla="*/ 2147483647 h 817"/>
              <a:gd name="T22" fmla="*/ 2147483647 w 3478"/>
              <a:gd name="T23" fmla="*/ 2147483647 h 817"/>
              <a:gd name="T24" fmla="*/ 2147483647 w 3478"/>
              <a:gd name="T25" fmla="*/ 2147483647 h 817"/>
              <a:gd name="T26" fmla="*/ 2147483647 w 3478"/>
              <a:gd name="T27" fmla="*/ 2147483647 h 817"/>
              <a:gd name="T28" fmla="*/ 2147483647 w 3478"/>
              <a:gd name="T29" fmla="*/ 2147483647 h 817"/>
              <a:gd name="T30" fmla="*/ 2147483647 w 3478"/>
              <a:gd name="T31" fmla="*/ 2147483647 h 817"/>
              <a:gd name="T32" fmla="*/ 2147483647 w 3478"/>
              <a:gd name="T33" fmla="*/ 2147483647 h 817"/>
              <a:gd name="T34" fmla="*/ 2147483647 w 3478"/>
              <a:gd name="T35" fmla="*/ 2147483647 h 817"/>
              <a:gd name="T36" fmla="*/ 2147483647 w 3478"/>
              <a:gd name="T37" fmla="*/ 2147483647 h 817"/>
              <a:gd name="T38" fmla="*/ 2147483647 w 3478"/>
              <a:gd name="T39" fmla="*/ 2147483647 h 817"/>
              <a:gd name="T40" fmla="*/ 2147483647 w 3478"/>
              <a:gd name="T41" fmla="*/ 2147483647 h 817"/>
              <a:gd name="T42" fmla="*/ 2147483647 w 3478"/>
              <a:gd name="T43" fmla="*/ 2147483647 h 817"/>
              <a:gd name="T44" fmla="*/ 2147483647 w 3478"/>
              <a:gd name="T45" fmla="*/ 2147483647 h 817"/>
              <a:gd name="T46" fmla="*/ 2147483647 w 3478"/>
              <a:gd name="T47" fmla="*/ 2147483647 h 817"/>
              <a:gd name="T48" fmla="*/ 2147483647 w 3478"/>
              <a:gd name="T49" fmla="*/ 2147483647 h 817"/>
              <a:gd name="T50" fmla="*/ 2147483647 w 3478"/>
              <a:gd name="T51" fmla="*/ 2147483647 h 817"/>
              <a:gd name="T52" fmla="*/ 2147483647 w 3478"/>
              <a:gd name="T53" fmla="*/ 2147483647 h 817"/>
              <a:gd name="T54" fmla="*/ 2147483647 w 3478"/>
              <a:gd name="T55" fmla="*/ 2147483647 h 817"/>
              <a:gd name="T56" fmla="*/ 2147483647 w 3478"/>
              <a:gd name="T57" fmla="*/ 2147483647 h 817"/>
              <a:gd name="T58" fmla="*/ 2147483647 w 3478"/>
              <a:gd name="T59" fmla="*/ 2147483647 h 817"/>
              <a:gd name="T60" fmla="*/ 2147483647 w 3478"/>
              <a:gd name="T61" fmla="*/ 2147483647 h 817"/>
              <a:gd name="T62" fmla="*/ 2147483647 w 3478"/>
              <a:gd name="T63" fmla="*/ 2147483647 h 817"/>
              <a:gd name="T64" fmla="*/ 2147483647 w 3478"/>
              <a:gd name="T65" fmla="*/ 2147483647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78"/>
              <a:gd name="T100" fmla="*/ 0 h 817"/>
              <a:gd name="T101" fmla="*/ 3478 w 3478"/>
              <a:gd name="T102" fmla="*/ 817 h 8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78" h="817">
                <a:moveTo>
                  <a:pt x="463" y="9"/>
                </a:moveTo>
                <a:cubicBezTo>
                  <a:pt x="368" y="13"/>
                  <a:pt x="289" y="10"/>
                  <a:pt x="202" y="42"/>
                </a:cubicBezTo>
                <a:cubicBezTo>
                  <a:pt x="164" y="78"/>
                  <a:pt x="114" y="103"/>
                  <a:pt x="84" y="147"/>
                </a:cubicBezTo>
                <a:cubicBezTo>
                  <a:pt x="66" y="173"/>
                  <a:pt x="66" y="204"/>
                  <a:pt x="44" y="225"/>
                </a:cubicBezTo>
                <a:cubicBezTo>
                  <a:pt x="0" y="371"/>
                  <a:pt x="32" y="258"/>
                  <a:pt x="44" y="644"/>
                </a:cubicBezTo>
                <a:cubicBezTo>
                  <a:pt x="46" y="707"/>
                  <a:pt x="148" y="704"/>
                  <a:pt x="188" y="709"/>
                </a:cubicBezTo>
                <a:cubicBezTo>
                  <a:pt x="191" y="709"/>
                  <a:pt x="611" y="703"/>
                  <a:pt x="679" y="696"/>
                </a:cubicBezTo>
                <a:cubicBezTo>
                  <a:pt x="687" y="695"/>
                  <a:pt x="692" y="687"/>
                  <a:pt x="699" y="683"/>
                </a:cubicBezTo>
                <a:cubicBezTo>
                  <a:pt x="926" y="685"/>
                  <a:pt x="1167" y="618"/>
                  <a:pt x="1380" y="696"/>
                </a:cubicBezTo>
                <a:cubicBezTo>
                  <a:pt x="1407" y="706"/>
                  <a:pt x="1429" y="722"/>
                  <a:pt x="1458" y="729"/>
                </a:cubicBezTo>
                <a:cubicBezTo>
                  <a:pt x="1486" y="747"/>
                  <a:pt x="1509" y="769"/>
                  <a:pt x="1537" y="788"/>
                </a:cubicBezTo>
                <a:cubicBezTo>
                  <a:pt x="1566" y="807"/>
                  <a:pt x="1648" y="807"/>
                  <a:pt x="1687" y="814"/>
                </a:cubicBezTo>
                <a:cubicBezTo>
                  <a:pt x="2138" y="811"/>
                  <a:pt x="2345" y="817"/>
                  <a:pt x="2702" y="788"/>
                </a:cubicBezTo>
                <a:cubicBezTo>
                  <a:pt x="2766" y="767"/>
                  <a:pt x="2727" y="776"/>
                  <a:pt x="2820" y="768"/>
                </a:cubicBezTo>
                <a:cubicBezTo>
                  <a:pt x="2897" y="746"/>
                  <a:pt x="2976" y="740"/>
                  <a:pt x="3055" y="729"/>
                </a:cubicBezTo>
                <a:cubicBezTo>
                  <a:pt x="3141" y="703"/>
                  <a:pt x="3229" y="683"/>
                  <a:pt x="3317" y="664"/>
                </a:cubicBezTo>
                <a:cubicBezTo>
                  <a:pt x="3357" y="655"/>
                  <a:pt x="3388" y="637"/>
                  <a:pt x="3428" y="631"/>
                </a:cubicBezTo>
                <a:cubicBezTo>
                  <a:pt x="3448" y="612"/>
                  <a:pt x="3461" y="597"/>
                  <a:pt x="3474" y="572"/>
                </a:cubicBezTo>
                <a:cubicBezTo>
                  <a:pt x="3472" y="546"/>
                  <a:pt x="3478" y="518"/>
                  <a:pt x="3468" y="493"/>
                </a:cubicBezTo>
                <a:cubicBezTo>
                  <a:pt x="3459" y="469"/>
                  <a:pt x="3365" y="452"/>
                  <a:pt x="3343" y="448"/>
                </a:cubicBezTo>
                <a:cubicBezTo>
                  <a:pt x="3305" y="422"/>
                  <a:pt x="3257" y="431"/>
                  <a:pt x="3212" y="421"/>
                </a:cubicBezTo>
                <a:cubicBezTo>
                  <a:pt x="3135" y="404"/>
                  <a:pt x="3053" y="399"/>
                  <a:pt x="2977" y="376"/>
                </a:cubicBezTo>
                <a:cubicBezTo>
                  <a:pt x="2927" y="361"/>
                  <a:pt x="2877" y="342"/>
                  <a:pt x="2826" y="330"/>
                </a:cubicBezTo>
                <a:cubicBezTo>
                  <a:pt x="2777" y="305"/>
                  <a:pt x="2711" y="285"/>
                  <a:pt x="2656" y="277"/>
                </a:cubicBezTo>
                <a:cubicBezTo>
                  <a:pt x="2565" y="231"/>
                  <a:pt x="2452" y="232"/>
                  <a:pt x="2355" y="205"/>
                </a:cubicBezTo>
                <a:cubicBezTo>
                  <a:pt x="2342" y="201"/>
                  <a:pt x="2330" y="194"/>
                  <a:pt x="2316" y="192"/>
                </a:cubicBezTo>
                <a:cubicBezTo>
                  <a:pt x="2277" y="186"/>
                  <a:pt x="2198" y="179"/>
                  <a:pt x="2198" y="179"/>
                </a:cubicBezTo>
                <a:cubicBezTo>
                  <a:pt x="2132" y="157"/>
                  <a:pt x="2064" y="162"/>
                  <a:pt x="1995" y="153"/>
                </a:cubicBezTo>
                <a:cubicBezTo>
                  <a:pt x="1930" y="144"/>
                  <a:pt x="1865" y="129"/>
                  <a:pt x="1799" y="120"/>
                </a:cubicBezTo>
                <a:cubicBezTo>
                  <a:pt x="1760" y="108"/>
                  <a:pt x="1722" y="106"/>
                  <a:pt x="1681" y="101"/>
                </a:cubicBezTo>
                <a:cubicBezTo>
                  <a:pt x="1616" y="92"/>
                  <a:pt x="1557" y="74"/>
                  <a:pt x="1491" y="68"/>
                </a:cubicBezTo>
                <a:cubicBezTo>
                  <a:pt x="1188" y="4"/>
                  <a:pt x="894" y="32"/>
                  <a:pt x="575" y="29"/>
                </a:cubicBezTo>
                <a:cubicBezTo>
                  <a:pt x="438" y="0"/>
                  <a:pt x="383" y="9"/>
                  <a:pt x="215" y="9"/>
                </a:cubicBezTo>
              </a:path>
            </a:pathLst>
          </a:custGeom>
          <a:solidFill>
            <a:schemeClr val="tx1"/>
          </a:solidFill>
          <a:ln w="9525">
            <a:solidFill>
              <a:schemeClr val="tx1"/>
            </a:solidFill>
            <a:round/>
            <a:headEnd/>
            <a:tailEnd/>
          </a:ln>
        </p:spPr>
        <p:txBody>
          <a:bodyPr/>
          <a:lstStyle/>
          <a:p>
            <a:endParaRPr lang="en-US"/>
          </a:p>
        </p:txBody>
      </p:sp>
      <p:sp>
        <p:nvSpPr>
          <p:cNvPr id="257033" name="WordArt 10"/>
          <p:cNvSpPr>
            <a:spLocks noChangeArrowheads="1" noChangeShapeType="1" noTextEdit="1"/>
          </p:cNvSpPr>
          <p:nvPr/>
        </p:nvSpPr>
        <p:spPr bwMode="auto">
          <a:xfrm>
            <a:off x="2743200" y="6096000"/>
            <a:ext cx="3505200" cy="4572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Lobe finned fish</a:t>
            </a:r>
          </a:p>
        </p:txBody>
      </p:sp>
      <p:sp>
        <p:nvSpPr>
          <p:cNvPr id="257034" name="WordArt 11"/>
          <p:cNvSpPr>
            <a:spLocks noChangeArrowheads="1" noChangeShapeType="1" noTextEdit="1"/>
          </p:cNvSpPr>
          <p:nvPr/>
        </p:nvSpPr>
        <p:spPr bwMode="auto">
          <a:xfrm>
            <a:off x="4648200" y="304800"/>
            <a:ext cx="4333875" cy="5715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Early Amphibians</a:t>
            </a:r>
          </a:p>
        </p:txBody>
      </p:sp>
      <p:sp>
        <p:nvSpPr>
          <p:cNvPr id="257035" name="WordArt 12"/>
          <p:cNvSpPr>
            <a:spLocks noChangeArrowheads="1" noChangeShapeType="1" noTextEdit="1"/>
          </p:cNvSpPr>
          <p:nvPr/>
        </p:nvSpPr>
        <p:spPr bwMode="auto">
          <a:xfrm rot="-3812390">
            <a:off x="5517357" y="3801269"/>
            <a:ext cx="4011612"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9180000" scaled="1"/>
                </a:gradFill>
                <a:effectLst>
                  <a:outerShdw dist="45791" dir="3378596" algn="ctr" rotWithShape="0">
                    <a:srgbClr val="4D4D4D">
                      <a:alpha val="79999"/>
                    </a:srgbClr>
                  </a:outerShdw>
                </a:effectLst>
                <a:latin typeface="Arial Black"/>
              </a:rPr>
              <a:t>Time</a:t>
            </a:r>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idx="4294967295"/>
          </p:nvPr>
        </p:nvSpPr>
        <p:spPr/>
        <p:txBody>
          <a:bodyPr/>
          <a:lstStyle/>
          <a:p>
            <a:pPr eaLnBrk="1" hangingPunct="1"/>
            <a:endParaRPr lang="en-US" smtClean="0"/>
          </a:p>
        </p:txBody>
      </p:sp>
      <p:sp>
        <p:nvSpPr>
          <p:cNvPr id="258051" name="Rectangle 3"/>
          <p:cNvSpPr>
            <a:spLocks noChangeArrowheads="1"/>
          </p:cNvSpPr>
          <p:nvPr/>
        </p:nvSpPr>
        <p:spPr bwMode="auto">
          <a:xfrm>
            <a:off x="0" y="0"/>
            <a:ext cx="9144000" cy="4191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58052" name="Rectangle 4"/>
          <p:cNvSpPr>
            <a:spLocks noChangeArrowheads="1"/>
          </p:cNvSpPr>
          <p:nvPr/>
        </p:nvSpPr>
        <p:spPr bwMode="auto">
          <a:xfrm>
            <a:off x="0" y="3657600"/>
            <a:ext cx="9144000" cy="3581400"/>
          </a:xfrm>
          <a:prstGeom prst="rect">
            <a:avLst/>
          </a:prstGeom>
          <a:solidFill>
            <a:schemeClr val="tx1"/>
          </a:solidFill>
          <a:ln w="9525">
            <a:solidFill>
              <a:schemeClr val="tx1"/>
            </a:solidFill>
            <a:miter lim="800000"/>
            <a:headEnd/>
            <a:tailEnd/>
          </a:ln>
        </p:spPr>
        <p:txBody>
          <a:bodyPr wrap="none" anchor="ctr"/>
          <a:lstStyle/>
          <a:p>
            <a:endParaRPr lang="en-US"/>
          </a:p>
        </p:txBody>
      </p:sp>
      <p:pic>
        <p:nvPicPr>
          <p:cNvPr id="258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83058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8054" name="Freeform 7"/>
          <p:cNvSpPr>
            <a:spLocks/>
          </p:cNvSpPr>
          <p:nvPr/>
        </p:nvSpPr>
        <p:spPr bwMode="auto">
          <a:xfrm>
            <a:off x="1792288" y="1703388"/>
            <a:ext cx="5443537" cy="1250950"/>
          </a:xfrm>
          <a:custGeom>
            <a:avLst/>
            <a:gdLst>
              <a:gd name="T0" fmla="*/ 2147483647 w 3429"/>
              <a:gd name="T1" fmla="*/ 2147483647 h 788"/>
              <a:gd name="T2" fmla="*/ 2147483647 w 3429"/>
              <a:gd name="T3" fmla="*/ 2147483647 h 788"/>
              <a:gd name="T4" fmla="*/ 2147483647 w 3429"/>
              <a:gd name="T5" fmla="*/ 2147483647 h 788"/>
              <a:gd name="T6" fmla="*/ 2147483647 w 3429"/>
              <a:gd name="T7" fmla="*/ 2147483647 h 788"/>
              <a:gd name="T8" fmla="*/ 2147483647 w 3429"/>
              <a:gd name="T9" fmla="*/ 0 h 788"/>
              <a:gd name="T10" fmla="*/ 2147483647 w 3429"/>
              <a:gd name="T11" fmla="*/ 2147483647 h 788"/>
              <a:gd name="T12" fmla="*/ 2147483647 w 3429"/>
              <a:gd name="T13" fmla="*/ 2147483647 h 788"/>
              <a:gd name="T14" fmla="*/ 2147483647 w 3429"/>
              <a:gd name="T15" fmla="*/ 2147483647 h 788"/>
              <a:gd name="T16" fmla="*/ 2147483647 w 3429"/>
              <a:gd name="T17" fmla="*/ 2147483647 h 788"/>
              <a:gd name="T18" fmla="*/ 2147483647 w 3429"/>
              <a:gd name="T19" fmla="*/ 2147483647 h 788"/>
              <a:gd name="T20" fmla="*/ 2147483647 w 3429"/>
              <a:gd name="T21" fmla="*/ 2147483647 h 788"/>
              <a:gd name="T22" fmla="*/ 2147483647 w 3429"/>
              <a:gd name="T23" fmla="*/ 2147483647 h 788"/>
              <a:gd name="T24" fmla="*/ 2147483647 w 3429"/>
              <a:gd name="T25" fmla="*/ 2147483647 h 788"/>
              <a:gd name="T26" fmla="*/ 2147483647 w 3429"/>
              <a:gd name="T27" fmla="*/ 2147483647 h 788"/>
              <a:gd name="T28" fmla="*/ 2147483647 w 3429"/>
              <a:gd name="T29" fmla="*/ 2147483647 h 788"/>
              <a:gd name="T30" fmla="*/ 2147483647 w 3429"/>
              <a:gd name="T31" fmla="*/ 2147483647 h 788"/>
              <a:gd name="T32" fmla="*/ 2147483647 w 3429"/>
              <a:gd name="T33" fmla="*/ 2147483647 h 788"/>
              <a:gd name="T34" fmla="*/ 2147483647 w 3429"/>
              <a:gd name="T35" fmla="*/ 2147483647 h 788"/>
              <a:gd name="T36" fmla="*/ 2147483647 w 3429"/>
              <a:gd name="T37" fmla="*/ 2147483647 h 788"/>
              <a:gd name="T38" fmla="*/ 2147483647 w 3429"/>
              <a:gd name="T39" fmla="*/ 2147483647 h 788"/>
              <a:gd name="T40" fmla="*/ 2147483647 w 3429"/>
              <a:gd name="T41" fmla="*/ 2147483647 h 788"/>
              <a:gd name="T42" fmla="*/ 2147483647 w 3429"/>
              <a:gd name="T43" fmla="*/ 2147483647 h 788"/>
              <a:gd name="T44" fmla="*/ 2147483647 w 3429"/>
              <a:gd name="T45" fmla="*/ 2147483647 h 788"/>
              <a:gd name="T46" fmla="*/ 2147483647 w 3429"/>
              <a:gd name="T47" fmla="*/ 2147483647 h 788"/>
              <a:gd name="T48" fmla="*/ 2147483647 w 3429"/>
              <a:gd name="T49" fmla="*/ 2147483647 h 788"/>
              <a:gd name="T50" fmla="*/ 2147483647 w 3429"/>
              <a:gd name="T51" fmla="*/ 2147483647 h 788"/>
              <a:gd name="T52" fmla="*/ 2147483647 w 3429"/>
              <a:gd name="T53" fmla="*/ 2147483647 h 788"/>
              <a:gd name="T54" fmla="*/ 2147483647 w 3429"/>
              <a:gd name="T55" fmla="*/ 2147483647 h 788"/>
              <a:gd name="T56" fmla="*/ 2147483647 w 3429"/>
              <a:gd name="T57" fmla="*/ 2147483647 h 788"/>
              <a:gd name="T58" fmla="*/ 2147483647 w 3429"/>
              <a:gd name="T59" fmla="*/ 2147483647 h 788"/>
              <a:gd name="T60" fmla="*/ 2147483647 w 3429"/>
              <a:gd name="T61" fmla="*/ 2147483647 h 788"/>
              <a:gd name="T62" fmla="*/ 2147483647 w 3429"/>
              <a:gd name="T63" fmla="*/ 2147483647 h 788"/>
              <a:gd name="T64" fmla="*/ 2147483647 w 3429"/>
              <a:gd name="T65" fmla="*/ 2147483647 h 788"/>
              <a:gd name="T66" fmla="*/ 2147483647 w 3429"/>
              <a:gd name="T67" fmla="*/ 2147483647 h 7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29"/>
              <a:gd name="T103" fmla="*/ 0 h 788"/>
              <a:gd name="T104" fmla="*/ 3429 w 3429"/>
              <a:gd name="T105" fmla="*/ 788 h 7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29" h="788">
                <a:moveTo>
                  <a:pt x="756" y="92"/>
                </a:moveTo>
                <a:cubicBezTo>
                  <a:pt x="682" y="90"/>
                  <a:pt x="608" y="91"/>
                  <a:pt x="534" y="86"/>
                </a:cubicBezTo>
                <a:cubicBezTo>
                  <a:pt x="512" y="84"/>
                  <a:pt x="468" y="72"/>
                  <a:pt x="468" y="72"/>
                </a:cubicBezTo>
                <a:cubicBezTo>
                  <a:pt x="440" y="54"/>
                  <a:pt x="429" y="31"/>
                  <a:pt x="396" y="20"/>
                </a:cubicBezTo>
                <a:cubicBezTo>
                  <a:pt x="376" y="14"/>
                  <a:pt x="337" y="0"/>
                  <a:pt x="337" y="0"/>
                </a:cubicBezTo>
                <a:cubicBezTo>
                  <a:pt x="282" y="7"/>
                  <a:pt x="273" y="19"/>
                  <a:pt x="226" y="33"/>
                </a:cubicBezTo>
                <a:cubicBezTo>
                  <a:pt x="191" y="56"/>
                  <a:pt x="217" y="61"/>
                  <a:pt x="180" y="72"/>
                </a:cubicBezTo>
                <a:cubicBezTo>
                  <a:pt x="156" y="98"/>
                  <a:pt x="140" y="121"/>
                  <a:pt x="121" y="151"/>
                </a:cubicBezTo>
                <a:cubicBezTo>
                  <a:pt x="107" y="197"/>
                  <a:pt x="70" y="232"/>
                  <a:pt x="49" y="275"/>
                </a:cubicBezTo>
                <a:cubicBezTo>
                  <a:pt x="25" y="324"/>
                  <a:pt x="16" y="373"/>
                  <a:pt x="3" y="426"/>
                </a:cubicBezTo>
                <a:cubicBezTo>
                  <a:pt x="5" y="483"/>
                  <a:pt x="0" y="540"/>
                  <a:pt x="10" y="596"/>
                </a:cubicBezTo>
                <a:cubicBezTo>
                  <a:pt x="11" y="602"/>
                  <a:pt x="50" y="613"/>
                  <a:pt x="56" y="616"/>
                </a:cubicBezTo>
                <a:cubicBezTo>
                  <a:pt x="95" y="633"/>
                  <a:pt x="134" y="641"/>
                  <a:pt x="174" y="655"/>
                </a:cubicBezTo>
                <a:cubicBezTo>
                  <a:pt x="340" y="651"/>
                  <a:pt x="466" y="642"/>
                  <a:pt x="625" y="635"/>
                </a:cubicBezTo>
                <a:cubicBezTo>
                  <a:pt x="755" y="637"/>
                  <a:pt x="1048" y="614"/>
                  <a:pt x="1214" y="675"/>
                </a:cubicBezTo>
                <a:cubicBezTo>
                  <a:pt x="1221" y="681"/>
                  <a:pt x="1226" y="690"/>
                  <a:pt x="1234" y="694"/>
                </a:cubicBezTo>
                <a:cubicBezTo>
                  <a:pt x="1246" y="701"/>
                  <a:pt x="1273" y="707"/>
                  <a:pt x="1273" y="707"/>
                </a:cubicBezTo>
                <a:cubicBezTo>
                  <a:pt x="1322" y="739"/>
                  <a:pt x="1277" y="714"/>
                  <a:pt x="1391" y="727"/>
                </a:cubicBezTo>
                <a:cubicBezTo>
                  <a:pt x="1441" y="733"/>
                  <a:pt x="1498" y="747"/>
                  <a:pt x="1548" y="760"/>
                </a:cubicBezTo>
                <a:cubicBezTo>
                  <a:pt x="2293" y="754"/>
                  <a:pt x="2197" y="788"/>
                  <a:pt x="2602" y="714"/>
                </a:cubicBezTo>
                <a:cubicBezTo>
                  <a:pt x="2633" y="694"/>
                  <a:pt x="2672" y="686"/>
                  <a:pt x="2707" y="675"/>
                </a:cubicBezTo>
                <a:cubicBezTo>
                  <a:pt x="2768" y="633"/>
                  <a:pt x="2844" y="619"/>
                  <a:pt x="2916" y="603"/>
                </a:cubicBezTo>
                <a:cubicBezTo>
                  <a:pt x="2960" y="593"/>
                  <a:pt x="2975" y="577"/>
                  <a:pt x="3027" y="570"/>
                </a:cubicBezTo>
                <a:cubicBezTo>
                  <a:pt x="3074" y="554"/>
                  <a:pt x="3122" y="549"/>
                  <a:pt x="3171" y="544"/>
                </a:cubicBezTo>
                <a:cubicBezTo>
                  <a:pt x="3204" y="532"/>
                  <a:pt x="3234" y="529"/>
                  <a:pt x="3270" y="524"/>
                </a:cubicBezTo>
                <a:cubicBezTo>
                  <a:pt x="3294" y="516"/>
                  <a:pt x="3314" y="512"/>
                  <a:pt x="3335" y="498"/>
                </a:cubicBezTo>
                <a:cubicBezTo>
                  <a:pt x="3346" y="467"/>
                  <a:pt x="3378" y="456"/>
                  <a:pt x="3400" y="432"/>
                </a:cubicBezTo>
                <a:cubicBezTo>
                  <a:pt x="3429" y="352"/>
                  <a:pt x="3418" y="289"/>
                  <a:pt x="3328" y="269"/>
                </a:cubicBezTo>
                <a:cubicBezTo>
                  <a:pt x="3172" y="191"/>
                  <a:pt x="2975" y="190"/>
                  <a:pt x="2805" y="171"/>
                </a:cubicBezTo>
                <a:cubicBezTo>
                  <a:pt x="2202" y="105"/>
                  <a:pt x="1592" y="166"/>
                  <a:pt x="985" y="164"/>
                </a:cubicBezTo>
                <a:cubicBezTo>
                  <a:pt x="956" y="157"/>
                  <a:pt x="930" y="149"/>
                  <a:pt x="900" y="144"/>
                </a:cubicBezTo>
                <a:cubicBezTo>
                  <a:pt x="872" y="126"/>
                  <a:pt x="840" y="123"/>
                  <a:pt x="808" y="112"/>
                </a:cubicBezTo>
                <a:cubicBezTo>
                  <a:pt x="782" y="103"/>
                  <a:pt x="751" y="88"/>
                  <a:pt x="723" y="86"/>
                </a:cubicBezTo>
                <a:cubicBezTo>
                  <a:pt x="701" y="84"/>
                  <a:pt x="680" y="86"/>
                  <a:pt x="658" y="86"/>
                </a:cubicBezTo>
              </a:path>
            </a:pathLst>
          </a:custGeom>
          <a:solidFill>
            <a:schemeClr val="tx1"/>
          </a:solidFill>
          <a:ln w="9525">
            <a:solidFill>
              <a:schemeClr val="tx1"/>
            </a:solidFill>
            <a:round/>
            <a:headEnd/>
            <a:tailEnd/>
          </a:ln>
        </p:spPr>
        <p:txBody>
          <a:bodyPr/>
          <a:lstStyle/>
          <a:p>
            <a:endParaRPr lang="en-US"/>
          </a:p>
        </p:txBody>
      </p:sp>
      <p:sp>
        <p:nvSpPr>
          <p:cNvPr id="258055" name="Freeform 8"/>
          <p:cNvSpPr>
            <a:spLocks/>
          </p:cNvSpPr>
          <p:nvPr/>
        </p:nvSpPr>
        <p:spPr bwMode="auto">
          <a:xfrm>
            <a:off x="2205038" y="577850"/>
            <a:ext cx="5521325" cy="1296988"/>
          </a:xfrm>
          <a:custGeom>
            <a:avLst/>
            <a:gdLst>
              <a:gd name="T0" fmla="*/ 2147483647 w 3478"/>
              <a:gd name="T1" fmla="*/ 2147483647 h 817"/>
              <a:gd name="T2" fmla="*/ 2147483647 w 3478"/>
              <a:gd name="T3" fmla="*/ 2147483647 h 817"/>
              <a:gd name="T4" fmla="*/ 2147483647 w 3478"/>
              <a:gd name="T5" fmla="*/ 2147483647 h 817"/>
              <a:gd name="T6" fmla="*/ 2147483647 w 3478"/>
              <a:gd name="T7" fmla="*/ 2147483647 h 817"/>
              <a:gd name="T8" fmla="*/ 2147483647 w 3478"/>
              <a:gd name="T9" fmla="*/ 2147483647 h 817"/>
              <a:gd name="T10" fmla="*/ 2147483647 w 3478"/>
              <a:gd name="T11" fmla="*/ 2147483647 h 817"/>
              <a:gd name="T12" fmla="*/ 2147483647 w 3478"/>
              <a:gd name="T13" fmla="*/ 2147483647 h 817"/>
              <a:gd name="T14" fmla="*/ 2147483647 w 3478"/>
              <a:gd name="T15" fmla="*/ 2147483647 h 817"/>
              <a:gd name="T16" fmla="*/ 2147483647 w 3478"/>
              <a:gd name="T17" fmla="*/ 2147483647 h 817"/>
              <a:gd name="T18" fmla="*/ 2147483647 w 3478"/>
              <a:gd name="T19" fmla="*/ 2147483647 h 817"/>
              <a:gd name="T20" fmla="*/ 2147483647 w 3478"/>
              <a:gd name="T21" fmla="*/ 2147483647 h 817"/>
              <a:gd name="T22" fmla="*/ 2147483647 w 3478"/>
              <a:gd name="T23" fmla="*/ 2147483647 h 817"/>
              <a:gd name="T24" fmla="*/ 2147483647 w 3478"/>
              <a:gd name="T25" fmla="*/ 2147483647 h 817"/>
              <a:gd name="T26" fmla="*/ 2147483647 w 3478"/>
              <a:gd name="T27" fmla="*/ 2147483647 h 817"/>
              <a:gd name="T28" fmla="*/ 2147483647 w 3478"/>
              <a:gd name="T29" fmla="*/ 2147483647 h 817"/>
              <a:gd name="T30" fmla="*/ 2147483647 w 3478"/>
              <a:gd name="T31" fmla="*/ 2147483647 h 817"/>
              <a:gd name="T32" fmla="*/ 2147483647 w 3478"/>
              <a:gd name="T33" fmla="*/ 2147483647 h 817"/>
              <a:gd name="T34" fmla="*/ 2147483647 w 3478"/>
              <a:gd name="T35" fmla="*/ 2147483647 h 817"/>
              <a:gd name="T36" fmla="*/ 2147483647 w 3478"/>
              <a:gd name="T37" fmla="*/ 2147483647 h 817"/>
              <a:gd name="T38" fmla="*/ 2147483647 w 3478"/>
              <a:gd name="T39" fmla="*/ 2147483647 h 817"/>
              <a:gd name="T40" fmla="*/ 2147483647 w 3478"/>
              <a:gd name="T41" fmla="*/ 2147483647 h 817"/>
              <a:gd name="T42" fmla="*/ 2147483647 w 3478"/>
              <a:gd name="T43" fmla="*/ 2147483647 h 817"/>
              <a:gd name="T44" fmla="*/ 2147483647 w 3478"/>
              <a:gd name="T45" fmla="*/ 2147483647 h 817"/>
              <a:gd name="T46" fmla="*/ 2147483647 w 3478"/>
              <a:gd name="T47" fmla="*/ 2147483647 h 817"/>
              <a:gd name="T48" fmla="*/ 2147483647 w 3478"/>
              <a:gd name="T49" fmla="*/ 2147483647 h 817"/>
              <a:gd name="T50" fmla="*/ 2147483647 w 3478"/>
              <a:gd name="T51" fmla="*/ 2147483647 h 817"/>
              <a:gd name="T52" fmla="*/ 2147483647 w 3478"/>
              <a:gd name="T53" fmla="*/ 2147483647 h 817"/>
              <a:gd name="T54" fmla="*/ 2147483647 w 3478"/>
              <a:gd name="T55" fmla="*/ 2147483647 h 817"/>
              <a:gd name="T56" fmla="*/ 2147483647 w 3478"/>
              <a:gd name="T57" fmla="*/ 2147483647 h 817"/>
              <a:gd name="T58" fmla="*/ 2147483647 w 3478"/>
              <a:gd name="T59" fmla="*/ 2147483647 h 817"/>
              <a:gd name="T60" fmla="*/ 2147483647 w 3478"/>
              <a:gd name="T61" fmla="*/ 2147483647 h 817"/>
              <a:gd name="T62" fmla="*/ 2147483647 w 3478"/>
              <a:gd name="T63" fmla="*/ 2147483647 h 817"/>
              <a:gd name="T64" fmla="*/ 2147483647 w 3478"/>
              <a:gd name="T65" fmla="*/ 2147483647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78"/>
              <a:gd name="T100" fmla="*/ 0 h 817"/>
              <a:gd name="T101" fmla="*/ 3478 w 3478"/>
              <a:gd name="T102" fmla="*/ 817 h 8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78" h="817">
                <a:moveTo>
                  <a:pt x="463" y="9"/>
                </a:moveTo>
                <a:cubicBezTo>
                  <a:pt x="368" y="13"/>
                  <a:pt x="289" y="10"/>
                  <a:pt x="202" y="42"/>
                </a:cubicBezTo>
                <a:cubicBezTo>
                  <a:pt x="164" y="78"/>
                  <a:pt x="114" y="103"/>
                  <a:pt x="84" y="147"/>
                </a:cubicBezTo>
                <a:cubicBezTo>
                  <a:pt x="66" y="173"/>
                  <a:pt x="66" y="204"/>
                  <a:pt x="44" y="225"/>
                </a:cubicBezTo>
                <a:cubicBezTo>
                  <a:pt x="0" y="371"/>
                  <a:pt x="32" y="258"/>
                  <a:pt x="44" y="644"/>
                </a:cubicBezTo>
                <a:cubicBezTo>
                  <a:pt x="46" y="707"/>
                  <a:pt x="148" y="704"/>
                  <a:pt x="188" y="709"/>
                </a:cubicBezTo>
                <a:cubicBezTo>
                  <a:pt x="191" y="709"/>
                  <a:pt x="611" y="703"/>
                  <a:pt x="679" y="696"/>
                </a:cubicBezTo>
                <a:cubicBezTo>
                  <a:pt x="687" y="695"/>
                  <a:pt x="692" y="687"/>
                  <a:pt x="699" y="683"/>
                </a:cubicBezTo>
                <a:cubicBezTo>
                  <a:pt x="926" y="685"/>
                  <a:pt x="1167" y="618"/>
                  <a:pt x="1380" y="696"/>
                </a:cubicBezTo>
                <a:cubicBezTo>
                  <a:pt x="1407" y="706"/>
                  <a:pt x="1429" y="722"/>
                  <a:pt x="1458" y="729"/>
                </a:cubicBezTo>
                <a:cubicBezTo>
                  <a:pt x="1486" y="747"/>
                  <a:pt x="1509" y="769"/>
                  <a:pt x="1537" y="788"/>
                </a:cubicBezTo>
                <a:cubicBezTo>
                  <a:pt x="1566" y="807"/>
                  <a:pt x="1648" y="807"/>
                  <a:pt x="1687" y="814"/>
                </a:cubicBezTo>
                <a:cubicBezTo>
                  <a:pt x="2138" y="811"/>
                  <a:pt x="2345" y="817"/>
                  <a:pt x="2702" y="788"/>
                </a:cubicBezTo>
                <a:cubicBezTo>
                  <a:pt x="2766" y="767"/>
                  <a:pt x="2727" y="776"/>
                  <a:pt x="2820" y="768"/>
                </a:cubicBezTo>
                <a:cubicBezTo>
                  <a:pt x="2897" y="746"/>
                  <a:pt x="2976" y="740"/>
                  <a:pt x="3055" y="729"/>
                </a:cubicBezTo>
                <a:cubicBezTo>
                  <a:pt x="3141" y="703"/>
                  <a:pt x="3229" y="683"/>
                  <a:pt x="3317" y="664"/>
                </a:cubicBezTo>
                <a:cubicBezTo>
                  <a:pt x="3357" y="655"/>
                  <a:pt x="3388" y="637"/>
                  <a:pt x="3428" y="631"/>
                </a:cubicBezTo>
                <a:cubicBezTo>
                  <a:pt x="3448" y="612"/>
                  <a:pt x="3461" y="597"/>
                  <a:pt x="3474" y="572"/>
                </a:cubicBezTo>
                <a:cubicBezTo>
                  <a:pt x="3472" y="546"/>
                  <a:pt x="3478" y="518"/>
                  <a:pt x="3468" y="493"/>
                </a:cubicBezTo>
                <a:cubicBezTo>
                  <a:pt x="3459" y="469"/>
                  <a:pt x="3365" y="452"/>
                  <a:pt x="3343" y="448"/>
                </a:cubicBezTo>
                <a:cubicBezTo>
                  <a:pt x="3305" y="422"/>
                  <a:pt x="3257" y="431"/>
                  <a:pt x="3212" y="421"/>
                </a:cubicBezTo>
                <a:cubicBezTo>
                  <a:pt x="3135" y="404"/>
                  <a:pt x="3053" y="399"/>
                  <a:pt x="2977" y="376"/>
                </a:cubicBezTo>
                <a:cubicBezTo>
                  <a:pt x="2927" y="361"/>
                  <a:pt x="2877" y="342"/>
                  <a:pt x="2826" y="330"/>
                </a:cubicBezTo>
                <a:cubicBezTo>
                  <a:pt x="2777" y="305"/>
                  <a:pt x="2711" y="285"/>
                  <a:pt x="2656" y="277"/>
                </a:cubicBezTo>
                <a:cubicBezTo>
                  <a:pt x="2565" y="231"/>
                  <a:pt x="2452" y="232"/>
                  <a:pt x="2355" y="205"/>
                </a:cubicBezTo>
                <a:cubicBezTo>
                  <a:pt x="2342" y="201"/>
                  <a:pt x="2330" y="194"/>
                  <a:pt x="2316" y="192"/>
                </a:cubicBezTo>
                <a:cubicBezTo>
                  <a:pt x="2277" y="186"/>
                  <a:pt x="2198" y="179"/>
                  <a:pt x="2198" y="179"/>
                </a:cubicBezTo>
                <a:cubicBezTo>
                  <a:pt x="2132" y="157"/>
                  <a:pt x="2064" y="162"/>
                  <a:pt x="1995" y="153"/>
                </a:cubicBezTo>
                <a:cubicBezTo>
                  <a:pt x="1930" y="144"/>
                  <a:pt x="1865" y="129"/>
                  <a:pt x="1799" y="120"/>
                </a:cubicBezTo>
                <a:cubicBezTo>
                  <a:pt x="1760" y="108"/>
                  <a:pt x="1722" y="106"/>
                  <a:pt x="1681" y="101"/>
                </a:cubicBezTo>
                <a:cubicBezTo>
                  <a:pt x="1616" y="92"/>
                  <a:pt x="1557" y="74"/>
                  <a:pt x="1491" y="68"/>
                </a:cubicBezTo>
                <a:cubicBezTo>
                  <a:pt x="1188" y="4"/>
                  <a:pt x="894" y="32"/>
                  <a:pt x="575" y="29"/>
                </a:cubicBezTo>
                <a:cubicBezTo>
                  <a:pt x="438" y="0"/>
                  <a:pt x="383" y="9"/>
                  <a:pt x="215" y="9"/>
                </a:cubicBezTo>
              </a:path>
            </a:pathLst>
          </a:custGeom>
          <a:solidFill>
            <a:schemeClr val="tx1"/>
          </a:solidFill>
          <a:ln w="9525">
            <a:solidFill>
              <a:schemeClr val="tx1"/>
            </a:solidFill>
            <a:round/>
            <a:headEnd/>
            <a:tailEnd/>
          </a:ln>
        </p:spPr>
        <p:txBody>
          <a:bodyPr/>
          <a:lstStyle/>
          <a:p>
            <a:endParaRPr lang="en-US"/>
          </a:p>
        </p:txBody>
      </p:sp>
      <p:sp>
        <p:nvSpPr>
          <p:cNvPr id="258056" name="WordArt 9"/>
          <p:cNvSpPr>
            <a:spLocks noChangeArrowheads="1" noChangeShapeType="1" noTextEdit="1"/>
          </p:cNvSpPr>
          <p:nvPr/>
        </p:nvSpPr>
        <p:spPr bwMode="auto">
          <a:xfrm>
            <a:off x="2743200" y="6096000"/>
            <a:ext cx="3505200" cy="4572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Lobe finned fish</a:t>
            </a:r>
          </a:p>
        </p:txBody>
      </p:sp>
      <p:sp>
        <p:nvSpPr>
          <p:cNvPr id="258057" name="WordArt 10"/>
          <p:cNvSpPr>
            <a:spLocks noChangeArrowheads="1" noChangeShapeType="1" noTextEdit="1"/>
          </p:cNvSpPr>
          <p:nvPr/>
        </p:nvSpPr>
        <p:spPr bwMode="auto">
          <a:xfrm>
            <a:off x="4648200" y="304800"/>
            <a:ext cx="4333875" cy="5715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Early Amphibians</a:t>
            </a:r>
          </a:p>
        </p:txBody>
      </p:sp>
      <p:sp>
        <p:nvSpPr>
          <p:cNvPr id="258058" name="WordArt 11"/>
          <p:cNvSpPr>
            <a:spLocks noChangeArrowheads="1" noChangeShapeType="1" noTextEdit="1"/>
          </p:cNvSpPr>
          <p:nvPr/>
        </p:nvSpPr>
        <p:spPr bwMode="auto">
          <a:xfrm rot="-3812390">
            <a:off x="5517357" y="3801269"/>
            <a:ext cx="4011612"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9180000" scaled="1"/>
                </a:gradFill>
                <a:effectLst>
                  <a:outerShdw dist="45791" dir="3378596" algn="ctr" rotWithShape="0">
                    <a:srgbClr val="4D4D4D">
                      <a:alpha val="79999"/>
                    </a:srgbClr>
                  </a:outerShdw>
                </a:effectLst>
                <a:latin typeface="Arial Black"/>
              </a:rPr>
              <a:t>Time</a:t>
            </a:r>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idx="4294967295"/>
          </p:nvPr>
        </p:nvSpPr>
        <p:spPr/>
        <p:txBody>
          <a:bodyPr/>
          <a:lstStyle/>
          <a:p>
            <a:pPr eaLnBrk="1" hangingPunct="1"/>
            <a:endParaRPr lang="en-US" smtClean="0"/>
          </a:p>
        </p:txBody>
      </p:sp>
      <p:sp>
        <p:nvSpPr>
          <p:cNvPr id="259075" name="Rectangle 3"/>
          <p:cNvSpPr>
            <a:spLocks noChangeArrowheads="1"/>
          </p:cNvSpPr>
          <p:nvPr/>
        </p:nvSpPr>
        <p:spPr bwMode="auto">
          <a:xfrm>
            <a:off x="0" y="0"/>
            <a:ext cx="9144000" cy="4191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59076" name="Rectangle 4"/>
          <p:cNvSpPr>
            <a:spLocks noChangeArrowheads="1"/>
          </p:cNvSpPr>
          <p:nvPr/>
        </p:nvSpPr>
        <p:spPr bwMode="auto">
          <a:xfrm>
            <a:off x="0" y="3657600"/>
            <a:ext cx="9144000" cy="3581400"/>
          </a:xfrm>
          <a:prstGeom prst="rect">
            <a:avLst/>
          </a:prstGeom>
          <a:solidFill>
            <a:schemeClr val="tx1"/>
          </a:solidFill>
          <a:ln w="9525">
            <a:solidFill>
              <a:schemeClr val="tx1"/>
            </a:solidFill>
            <a:miter lim="800000"/>
            <a:headEnd/>
            <a:tailEnd/>
          </a:ln>
        </p:spPr>
        <p:txBody>
          <a:bodyPr wrap="none" anchor="ctr"/>
          <a:lstStyle/>
          <a:p>
            <a:endParaRPr lang="en-US"/>
          </a:p>
        </p:txBody>
      </p:sp>
      <p:pic>
        <p:nvPicPr>
          <p:cNvPr id="259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83058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9078" name="Freeform 7"/>
          <p:cNvSpPr>
            <a:spLocks/>
          </p:cNvSpPr>
          <p:nvPr/>
        </p:nvSpPr>
        <p:spPr bwMode="auto">
          <a:xfrm>
            <a:off x="2205038" y="577850"/>
            <a:ext cx="5521325" cy="1296988"/>
          </a:xfrm>
          <a:custGeom>
            <a:avLst/>
            <a:gdLst>
              <a:gd name="T0" fmla="*/ 2147483647 w 3478"/>
              <a:gd name="T1" fmla="*/ 2147483647 h 817"/>
              <a:gd name="T2" fmla="*/ 2147483647 w 3478"/>
              <a:gd name="T3" fmla="*/ 2147483647 h 817"/>
              <a:gd name="T4" fmla="*/ 2147483647 w 3478"/>
              <a:gd name="T5" fmla="*/ 2147483647 h 817"/>
              <a:gd name="T6" fmla="*/ 2147483647 w 3478"/>
              <a:gd name="T7" fmla="*/ 2147483647 h 817"/>
              <a:gd name="T8" fmla="*/ 2147483647 w 3478"/>
              <a:gd name="T9" fmla="*/ 2147483647 h 817"/>
              <a:gd name="T10" fmla="*/ 2147483647 w 3478"/>
              <a:gd name="T11" fmla="*/ 2147483647 h 817"/>
              <a:gd name="T12" fmla="*/ 2147483647 w 3478"/>
              <a:gd name="T13" fmla="*/ 2147483647 h 817"/>
              <a:gd name="T14" fmla="*/ 2147483647 w 3478"/>
              <a:gd name="T15" fmla="*/ 2147483647 h 817"/>
              <a:gd name="T16" fmla="*/ 2147483647 w 3478"/>
              <a:gd name="T17" fmla="*/ 2147483647 h 817"/>
              <a:gd name="T18" fmla="*/ 2147483647 w 3478"/>
              <a:gd name="T19" fmla="*/ 2147483647 h 817"/>
              <a:gd name="T20" fmla="*/ 2147483647 w 3478"/>
              <a:gd name="T21" fmla="*/ 2147483647 h 817"/>
              <a:gd name="T22" fmla="*/ 2147483647 w 3478"/>
              <a:gd name="T23" fmla="*/ 2147483647 h 817"/>
              <a:gd name="T24" fmla="*/ 2147483647 w 3478"/>
              <a:gd name="T25" fmla="*/ 2147483647 h 817"/>
              <a:gd name="T26" fmla="*/ 2147483647 w 3478"/>
              <a:gd name="T27" fmla="*/ 2147483647 h 817"/>
              <a:gd name="T28" fmla="*/ 2147483647 w 3478"/>
              <a:gd name="T29" fmla="*/ 2147483647 h 817"/>
              <a:gd name="T30" fmla="*/ 2147483647 w 3478"/>
              <a:gd name="T31" fmla="*/ 2147483647 h 817"/>
              <a:gd name="T32" fmla="*/ 2147483647 w 3478"/>
              <a:gd name="T33" fmla="*/ 2147483647 h 817"/>
              <a:gd name="T34" fmla="*/ 2147483647 w 3478"/>
              <a:gd name="T35" fmla="*/ 2147483647 h 817"/>
              <a:gd name="T36" fmla="*/ 2147483647 w 3478"/>
              <a:gd name="T37" fmla="*/ 2147483647 h 817"/>
              <a:gd name="T38" fmla="*/ 2147483647 w 3478"/>
              <a:gd name="T39" fmla="*/ 2147483647 h 817"/>
              <a:gd name="T40" fmla="*/ 2147483647 w 3478"/>
              <a:gd name="T41" fmla="*/ 2147483647 h 817"/>
              <a:gd name="T42" fmla="*/ 2147483647 w 3478"/>
              <a:gd name="T43" fmla="*/ 2147483647 h 817"/>
              <a:gd name="T44" fmla="*/ 2147483647 w 3478"/>
              <a:gd name="T45" fmla="*/ 2147483647 h 817"/>
              <a:gd name="T46" fmla="*/ 2147483647 w 3478"/>
              <a:gd name="T47" fmla="*/ 2147483647 h 817"/>
              <a:gd name="T48" fmla="*/ 2147483647 w 3478"/>
              <a:gd name="T49" fmla="*/ 2147483647 h 817"/>
              <a:gd name="T50" fmla="*/ 2147483647 w 3478"/>
              <a:gd name="T51" fmla="*/ 2147483647 h 817"/>
              <a:gd name="T52" fmla="*/ 2147483647 w 3478"/>
              <a:gd name="T53" fmla="*/ 2147483647 h 817"/>
              <a:gd name="T54" fmla="*/ 2147483647 w 3478"/>
              <a:gd name="T55" fmla="*/ 2147483647 h 817"/>
              <a:gd name="T56" fmla="*/ 2147483647 w 3478"/>
              <a:gd name="T57" fmla="*/ 2147483647 h 817"/>
              <a:gd name="T58" fmla="*/ 2147483647 w 3478"/>
              <a:gd name="T59" fmla="*/ 2147483647 h 817"/>
              <a:gd name="T60" fmla="*/ 2147483647 w 3478"/>
              <a:gd name="T61" fmla="*/ 2147483647 h 817"/>
              <a:gd name="T62" fmla="*/ 2147483647 w 3478"/>
              <a:gd name="T63" fmla="*/ 2147483647 h 817"/>
              <a:gd name="T64" fmla="*/ 2147483647 w 3478"/>
              <a:gd name="T65" fmla="*/ 2147483647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78"/>
              <a:gd name="T100" fmla="*/ 0 h 817"/>
              <a:gd name="T101" fmla="*/ 3478 w 3478"/>
              <a:gd name="T102" fmla="*/ 817 h 8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78" h="817">
                <a:moveTo>
                  <a:pt x="463" y="9"/>
                </a:moveTo>
                <a:cubicBezTo>
                  <a:pt x="368" y="13"/>
                  <a:pt x="289" y="10"/>
                  <a:pt x="202" y="42"/>
                </a:cubicBezTo>
                <a:cubicBezTo>
                  <a:pt x="164" y="78"/>
                  <a:pt x="114" y="103"/>
                  <a:pt x="84" y="147"/>
                </a:cubicBezTo>
                <a:cubicBezTo>
                  <a:pt x="66" y="173"/>
                  <a:pt x="66" y="204"/>
                  <a:pt x="44" y="225"/>
                </a:cubicBezTo>
                <a:cubicBezTo>
                  <a:pt x="0" y="371"/>
                  <a:pt x="32" y="258"/>
                  <a:pt x="44" y="644"/>
                </a:cubicBezTo>
                <a:cubicBezTo>
                  <a:pt x="46" y="707"/>
                  <a:pt x="148" y="704"/>
                  <a:pt x="188" y="709"/>
                </a:cubicBezTo>
                <a:cubicBezTo>
                  <a:pt x="191" y="709"/>
                  <a:pt x="611" y="703"/>
                  <a:pt x="679" y="696"/>
                </a:cubicBezTo>
                <a:cubicBezTo>
                  <a:pt x="687" y="695"/>
                  <a:pt x="692" y="687"/>
                  <a:pt x="699" y="683"/>
                </a:cubicBezTo>
                <a:cubicBezTo>
                  <a:pt x="926" y="685"/>
                  <a:pt x="1167" y="618"/>
                  <a:pt x="1380" y="696"/>
                </a:cubicBezTo>
                <a:cubicBezTo>
                  <a:pt x="1407" y="706"/>
                  <a:pt x="1429" y="722"/>
                  <a:pt x="1458" y="729"/>
                </a:cubicBezTo>
                <a:cubicBezTo>
                  <a:pt x="1486" y="747"/>
                  <a:pt x="1509" y="769"/>
                  <a:pt x="1537" y="788"/>
                </a:cubicBezTo>
                <a:cubicBezTo>
                  <a:pt x="1566" y="807"/>
                  <a:pt x="1648" y="807"/>
                  <a:pt x="1687" y="814"/>
                </a:cubicBezTo>
                <a:cubicBezTo>
                  <a:pt x="2138" y="811"/>
                  <a:pt x="2345" y="817"/>
                  <a:pt x="2702" y="788"/>
                </a:cubicBezTo>
                <a:cubicBezTo>
                  <a:pt x="2766" y="767"/>
                  <a:pt x="2727" y="776"/>
                  <a:pt x="2820" y="768"/>
                </a:cubicBezTo>
                <a:cubicBezTo>
                  <a:pt x="2897" y="746"/>
                  <a:pt x="2976" y="740"/>
                  <a:pt x="3055" y="729"/>
                </a:cubicBezTo>
                <a:cubicBezTo>
                  <a:pt x="3141" y="703"/>
                  <a:pt x="3229" y="683"/>
                  <a:pt x="3317" y="664"/>
                </a:cubicBezTo>
                <a:cubicBezTo>
                  <a:pt x="3357" y="655"/>
                  <a:pt x="3388" y="637"/>
                  <a:pt x="3428" y="631"/>
                </a:cubicBezTo>
                <a:cubicBezTo>
                  <a:pt x="3448" y="612"/>
                  <a:pt x="3461" y="597"/>
                  <a:pt x="3474" y="572"/>
                </a:cubicBezTo>
                <a:cubicBezTo>
                  <a:pt x="3472" y="546"/>
                  <a:pt x="3478" y="518"/>
                  <a:pt x="3468" y="493"/>
                </a:cubicBezTo>
                <a:cubicBezTo>
                  <a:pt x="3459" y="469"/>
                  <a:pt x="3365" y="452"/>
                  <a:pt x="3343" y="448"/>
                </a:cubicBezTo>
                <a:cubicBezTo>
                  <a:pt x="3305" y="422"/>
                  <a:pt x="3257" y="431"/>
                  <a:pt x="3212" y="421"/>
                </a:cubicBezTo>
                <a:cubicBezTo>
                  <a:pt x="3135" y="404"/>
                  <a:pt x="3053" y="399"/>
                  <a:pt x="2977" y="376"/>
                </a:cubicBezTo>
                <a:cubicBezTo>
                  <a:pt x="2927" y="361"/>
                  <a:pt x="2877" y="342"/>
                  <a:pt x="2826" y="330"/>
                </a:cubicBezTo>
                <a:cubicBezTo>
                  <a:pt x="2777" y="305"/>
                  <a:pt x="2711" y="285"/>
                  <a:pt x="2656" y="277"/>
                </a:cubicBezTo>
                <a:cubicBezTo>
                  <a:pt x="2565" y="231"/>
                  <a:pt x="2452" y="232"/>
                  <a:pt x="2355" y="205"/>
                </a:cubicBezTo>
                <a:cubicBezTo>
                  <a:pt x="2342" y="201"/>
                  <a:pt x="2330" y="194"/>
                  <a:pt x="2316" y="192"/>
                </a:cubicBezTo>
                <a:cubicBezTo>
                  <a:pt x="2277" y="186"/>
                  <a:pt x="2198" y="179"/>
                  <a:pt x="2198" y="179"/>
                </a:cubicBezTo>
                <a:cubicBezTo>
                  <a:pt x="2132" y="157"/>
                  <a:pt x="2064" y="162"/>
                  <a:pt x="1995" y="153"/>
                </a:cubicBezTo>
                <a:cubicBezTo>
                  <a:pt x="1930" y="144"/>
                  <a:pt x="1865" y="129"/>
                  <a:pt x="1799" y="120"/>
                </a:cubicBezTo>
                <a:cubicBezTo>
                  <a:pt x="1760" y="108"/>
                  <a:pt x="1722" y="106"/>
                  <a:pt x="1681" y="101"/>
                </a:cubicBezTo>
                <a:cubicBezTo>
                  <a:pt x="1616" y="92"/>
                  <a:pt x="1557" y="74"/>
                  <a:pt x="1491" y="68"/>
                </a:cubicBezTo>
                <a:cubicBezTo>
                  <a:pt x="1188" y="4"/>
                  <a:pt x="894" y="32"/>
                  <a:pt x="575" y="29"/>
                </a:cubicBezTo>
                <a:cubicBezTo>
                  <a:pt x="438" y="0"/>
                  <a:pt x="383" y="9"/>
                  <a:pt x="215" y="9"/>
                </a:cubicBezTo>
              </a:path>
            </a:pathLst>
          </a:custGeom>
          <a:solidFill>
            <a:schemeClr val="tx1"/>
          </a:solidFill>
          <a:ln w="9525">
            <a:solidFill>
              <a:schemeClr val="tx1"/>
            </a:solidFill>
            <a:round/>
            <a:headEnd/>
            <a:tailEnd/>
          </a:ln>
        </p:spPr>
        <p:txBody>
          <a:bodyPr/>
          <a:lstStyle/>
          <a:p>
            <a:endParaRPr lang="en-US"/>
          </a:p>
        </p:txBody>
      </p:sp>
      <p:sp>
        <p:nvSpPr>
          <p:cNvPr id="259079" name="WordArt 8"/>
          <p:cNvSpPr>
            <a:spLocks noChangeArrowheads="1" noChangeShapeType="1" noTextEdit="1"/>
          </p:cNvSpPr>
          <p:nvPr/>
        </p:nvSpPr>
        <p:spPr bwMode="auto">
          <a:xfrm>
            <a:off x="2743200" y="6096000"/>
            <a:ext cx="3505200" cy="4572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Lobe finned fish</a:t>
            </a:r>
          </a:p>
        </p:txBody>
      </p:sp>
      <p:sp>
        <p:nvSpPr>
          <p:cNvPr id="259080" name="WordArt 9"/>
          <p:cNvSpPr>
            <a:spLocks noChangeArrowheads="1" noChangeShapeType="1" noTextEdit="1"/>
          </p:cNvSpPr>
          <p:nvPr/>
        </p:nvSpPr>
        <p:spPr bwMode="auto">
          <a:xfrm>
            <a:off x="4648200" y="304800"/>
            <a:ext cx="4333875" cy="5715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Early Amphibians</a:t>
            </a:r>
          </a:p>
        </p:txBody>
      </p:sp>
      <p:sp>
        <p:nvSpPr>
          <p:cNvPr id="259081" name="WordArt 10"/>
          <p:cNvSpPr>
            <a:spLocks noChangeArrowheads="1" noChangeShapeType="1" noTextEdit="1"/>
          </p:cNvSpPr>
          <p:nvPr/>
        </p:nvSpPr>
        <p:spPr bwMode="auto">
          <a:xfrm rot="-3812390">
            <a:off x="5517357" y="3801269"/>
            <a:ext cx="4011612"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9180000" scaled="1"/>
                </a:gradFill>
                <a:effectLst>
                  <a:outerShdw dist="45791" dir="3378596" algn="ctr" rotWithShape="0">
                    <a:srgbClr val="4D4D4D">
                      <a:alpha val="79999"/>
                    </a:srgbClr>
                  </a:outerShdw>
                </a:effectLst>
                <a:latin typeface="Arial Black"/>
              </a:rPr>
              <a:t>Time</a:t>
            </a:r>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idx="4294967295"/>
          </p:nvPr>
        </p:nvSpPr>
        <p:spPr/>
        <p:txBody>
          <a:bodyPr/>
          <a:lstStyle/>
          <a:p>
            <a:pPr eaLnBrk="1" hangingPunct="1"/>
            <a:endParaRPr lang="en-US" smtClean="0"/>
          </a:p>
        </p:txBody>
      </p:sp>
      <p:sp>
        <p:nvSpPr>
          <p:cNvPr id="260099" name="Rectangle 3"/>
          <p:cNvSpPr>
            <a:spLocks noChangeArrowheads="1"/>
          </p:cNvSpPr>
          <p:nvPr/>
        </p:nvSpPr>
        <p:spPr bwMode="auto">
          <a:xfrm>
            <a:off x="0" y="0"/>
            <a:ext cx="9144000" cy="4191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60100" name="Rectangle 4"/>
          <p:cNvSpPr>
            <a:spLocks noChangeArrowheads="1"/>
          </p:cNvSpPr>
          <p:nvPr/>
        </p:nvSpPr>
        <p:spPr bwMode="auto">
          <a:xfrm>
            <a:off x="0" y="3657600"/>
            <a:ext cx="9144000" cy="3581400"/>
          </a:xfrm>
          <a:prstGeom prst="rect">
            <a:avLst/>
          </a:prstGeom>
          <a:solidFill>
            <a:schemeClr val="tx1"/>
          </a:solidFill>
          <a:ln w="9525">
            <a:solidFill>
              <a:schemeClr val="tx1"/>
            </a:solidFill>
            <a:miter lim="800000"/>
            <a:headEnd/>
            <a:tailEnd/>
          </a:ln>
        </p:spPr>
        <p:txBody>
          <a:bodyPr wrap="none" anchor="ctr"/>
          <a:lstStyle/>
          <a:p>
            <a:endParaRPr lang="en-US"/>
          </a:p>
        </p:txBody>
      </p:sp>
      <p:pic>
        <p:nvPicPr>
          <p:cNvPr id="260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83058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0102" name="WordArt 7"/>
          <p:cNvSpPr>
            <a:spLocks noChangeArrowheads="1" noChangeShapeType="1" noTextEdit="1"/>
          </p:cNvSpPr>
          <p:nvPr/>
        </p:nvSpPr>
        <p:spPr bwMode="auto">
          <a:xfrm>
            <a:off x="2743200" y="6096000"/>
            <a:ext cx="3505200" cy="4572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Lobe finned fish</a:t>
            </a:r>
          </a:p>
        </p:txBody>
      </p:sp>
      <p:sp>
        <p:nvSpPr>
          <p:cNvPr id="260103" name="WordArt 8"/>
          <p:cNvSpPr>
            <a:spLocks noChangeArrowheads="1" noChangeShapeType="1" noTextEdit="1"/>
          </p:cNvSpPr>
          <p:nvPr/>
        </p:nvSpPr>
        <p:spPr bwMode="auto">
          <a:xfrm>
            <a:off x="4648200" y="304800"/>
            <a:ext cx="4333875" cy="5715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Early Amphibians</a:t>
            </a:r>
          </a:p>
        </p:txBody>
      </p:sp>
      <p:sp>
        <p:nvSpPr>
          <p:cNvPr id="260104" name="WordArt 9"/>
          <p:cNvSpPr>
            <a:spLocks noChangeArrowheads="1" noChangeShapeType="1" noTextEdit="1"/>
          </p:cNvSpPr>
          <p:nvPr/>
        </p:nvSpPr>
        <p:spPr bwMode="auto">
          <a:xfrm rot="-3812390">
            <a:off x="5517357" y="3801269"/>
            <a:ext cx="4011612"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9180000" scaled="1"/>
                </a:gradFill>
                <a:effectLst>
                  <a:outerShdw dist="45791" dir="3378596" algn="ctr" rotWithShape="0">
                    <a:srgbClr val="4D4D4D">
                      <a:alpha val="79999"/>
                    </a:srgbClr>
                  </a:outerShdw>
                </a:effectLst>
                <a:latin typeface="Arial Black"/>
              </a:rPr>
              <a:t>Time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457200" y="228600"/>
            <a:ext cx="8001000" cy="5897563"/>
          </a:xfrm>
        </p:spPr>
        <p:txBody>
          <a:bodyPr/>
          <a:lstStyle/>
          <a:p>
            <a:r>
              <a:rPr lang="en-US" smtClean="0"/>
              <a:t>This section of the unit will cover…</a:t>
            </a:r>
          </a:p>
          <a:p>
            <a:pPr lvl="1"/>
            <a:r>
              <a:rPr lang="en-US" smtClean="0">
                <a:solidFill>
                  <a:srgbClr val="66FF99"/>
                </a:solidFill>
              </a:rPr>
              <a:t>Age of the earth.</a:t>
            </a:r>
          </a:p>
          <a:p>
            <a:pPr lvl="1"/>
            <a:r>
              <a:rPr lang="en-US" smtClean="0">
                <a:solidFill>
                  <a:srgbClr val="FF9900"/>
                </a:solidFill>
              </a:rPr>
              <a:t>History associated with evolution.</a:t>
            </a:r>
          </a:p>
          <a:p>
            <a:pPr lvl="1"/>
            <a:r>
              <a:rPr lang="en-US" smtClean="0"/>
              <a:t>Evidences of Evolution.</a:t>
            </a:r>
          </a:p>
          <a:p>
            <a:pPr lvl="1"/>
            <a:r>
              <a:rPr lang="en-US" smtClean="0"/>
              <a:t>The Four Parts to Darwin’s Theories.</a:t>
            </a:r>
          </a:p>
          <a:p>
            <a:pPr lvl="1"/>
            <a:r>
              <a:rPr lang="en-US" smtClean="0"/>
              <a:t>Natural Selection.</a:t>
            </a:r>
          </a:p>
          <a:p>
            <a:pPr lvl="1"/>
            <a:r>
              <a:rPr lang="en-US" smtClean="0"/>
              <a:t>Adaptive Radiation / Divergent Evolution.</a:t>
            </a:r>
          </a:p>
          <a:p>
            <a:pPr lvl="1"/>
            <a:r>
              <a:rPr lang="en-US" smtClean="0"/>
              <a:t>Convergent Evolution.</a:t>
            </a:r>
          </a:p>
          <a:p>
            <a:pPr lvl="1"/>
            <a:r>
              <a:rPr lang="en-US" smtClean="0"/>
              <a:t>Bird Adaptations.</a:t>
            </a:r>
          </a:p>
          <a:p>
            <a:pPr lvl="1"/>
            <a:r>
              <a:rPr lang="en-US" smtClean="0"/>
              <a:t>Variation of Organisms Photo Tour.</a:t>
            </a:r>
          </a:p>
          <a:p>
            <a:pPr lvl="1"/>
            <a:endParaRPr lang="en-US" smtClean="0"/>
          </a:p>
          <a:p>
            <a:pPr lvl="1"/>
            <a:endParaRPr lang="en-US" smtClean="0"/>
          </a:p>
          <a:p>
            <a:pPr lvl="1"/>
            <a:endParaRPr lang="en-US" smtClean="0"/>
          </a:p>
        </p:txBody>
      </p:sp>
      <p:sp>
        <p:nvSpPr>
          <p:cNvPr id="39939" name="Rectangle 4"/>
          <p:cNvSpPr>
            <a:spLocks noChangeArrowheads="1"/>
          </p:cNvSpPr>
          <p:nvPr/>
        </p:nvSpPr>
        <p:spPr bwMode="auto">
          <a:xfrm>
            <a:off x="228600" y="1905000"/>
            <a:ext cx="8763000" cy="4800600"/>
          </a:xfrm>
          <a:prstGeom prst="rect">
            <a:avLst/>
          </a:prstGeom>
          <a:solidFill>
            <a:srgbClr val="808080"/>
          </a:solidFill>
          <a:ln w="9525">
            <a:solidFill>
              <a:schemeClr val="tx1"/>
            </a:solidFill>
            <a:miter lim="800000"/>
            <a:headEnd/>
            <a:tailEnd/>
          </a:ln>
        </p:spPr>
        <p:txBody>
          <a:bodyPr wrap="none" anchor="ctr"/>
          <a:lstStyle/>
          <a:p>
            <a:endParaRPr lang="en-US"/>
          </a:p>
        </p:txBody>
      </p:sp>
      <p:pic>
        <p:nvPicPr>
          <p:cNvPr id="3994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85344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3"/>
          <p:cNvSpPr>
            <a:spLocks noGrp="1" noChangeArrowheads="1"/>
          </p:cNvSpPr>
          <p:nvPr>
            <p:ph type="body" idx="1"/>
          </p:nvPr>
        </p:nvSpPr>
        <p:spPr>
          <a:xfrm>
            <a:off x="228600" y="152400"/>
            <a:ext cx="8458200" cy="5973763"/>
          </a:xfrm>
        </p:spPr>
        <p:txBody>
          <a:bodyPr/>
          <a:lstStyle/>
          <a:p>
            <a:r>
              <a:rPr lang="en-US" smtClean="0"/>
              <a:t>The Coelacanth.</a:t>
            </a:r>
          </a:p>
        </p:txBody>
      </p:sp>
      <p:pic>
        <p:nvPicPr>
          <p:cNvPr id="2611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0"/>
            <a:ext cx="8534400" cy="4343400"/>
          </a:xfrm>
          <a:prstGeom prst="rect">
            <a:avLst/>
          </a:prstGeom>
          <a:noFill/>
          <a:ln w="9525">
            <a:solidFill>
              <a:srgbClr val="99FF9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body" idx="1"/>
          </p:nvPr>
        </p:nvSpPr>
        <p:spPr>
          <a:xfrm>
            <a:off x="228600" y="152400"/>
            <a:ext cx="8458200" cy="5973763"/>
          </a:xfrm>
        </p:spPr>
        <p:txBody>
          <a:bodyPr/>
          <a:lstStyle/>
          <a:p>
            <a:r>
              <a:rPr lang="en-US" smtClean="0"/>
              <a:t>The Coelacanth.</a:t>
            </a:r>
          </a:p>
          <a:p>
            <a:pPr lvl="1"/>
            <a:r>
              <a:rPr lang="en-US" smtClean="0">
                <a:solidFill>
                  <a:srgbClr val="FF9933"/>
                </a:solidFill>
              </a:rPr>
              <a:t>Believed to have gone extinct with dinosaurs.</a:t>
            </a:r>
          </a:p>
        </p:txBody>
      </p:sp>
      <p:pic>
        <p:nvPicPr>
          <p:cNvPr id="262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0"/>
            <a:ext cx="8534400" cy="4343400"/>
          </a:xfrm>
          <a:prstGeom prst="rect">
            <a:avLst/>
          </a:prstGeom>
          <a:noFill/>
          <a:ln w="9525">
            <a:solidFill>
              <a:srgbClr val="99FF9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body" idx="1"/>
          </p:nvPr>
        </p:nvSpPr>
        <p:spPr>
          <a:xfrm>
            <a:off x="228600" y="152400"/>
            <a:ext cx="8458200" cy="5973763"/>
          </a:xfrm>
        </p:spPr>
        <p:txBody>
          <a:bodyPr/>
          <a:lstStyle/>
          <a:p>
            <a:r>
              <a:rPr lang="en-US" smtClean="0"/>
              <a:t>The Coelacanth.</a:t>
            </a:r>
          </a:p>
          <a:p>
            <a:pPr lvl="1"/>
            <a:r>
              <a:rPr lang="en-US" smtClean="0">
                <a:solidFill>
                  <a:srgbClr val="FF9933"/>
                </a:solidFill>
              </a:rPr>
              <a:t>Believed to have gone extinct with dinosaurs.</a:t>
            </a:r>
          </a:p>
          <a:p>
            <a:pPr lvl="1"/>
            <a:r>
              <a:rPr lang="en-US" smtClean="0">
                <a:solidFill>
                  <a:srgbClr val="99FF99"/>
                </a:solidFill>
              </a:rPr>
              <a:t>Rediscovered (living) in 1938 off the coast of South Africa. </a:t>
            </a:r>
          </a:p>
        </p:txBody>
      </p:sp>
      <p:pic>
        <p:nvPicPr>
          <p:cNvPr id="263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0"/>
            <a:ext cx="8534400" cy="4343400"/>
          </a:xfrm>
          <a:prstGeom prst="rect">
            <a:avLst/>
          </a:prstGeom>
          <a:noFill/>
          <a:ln w="9525">
            <a:solidFill>
              <a:srgbClr val="99FF9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body" idx="1"/>
          </p:nvPr>
        </p:nvSpPr>
        <p:spPr>
          <a:xfrm>
            <a:off x="228600" y="228600"/>
            <a:ext cx="8763000" cy="5897563"/>
          </a:xfrm>
        </p:spPr>
        <p:txBody>
          <a:bodyPr/>
          <a:lstStyle/>
          <a:p>
            <a:r>
              <a:rPr lang="en-US" smtClean="0">
                <a:solidFill>
                  <a:srgbClr val="996633"/>
                </a:solidFill>
              </a:rPr>
              <a:t>The lobe-finned fish are thought to be the start of the terrestrial (land) animals. </a:t>
            </a:r>
          </a:p>
          <a:p>
            <a:pPr lvl="1"/>
            <a:endParaRPr lang="en-US" smtClean="0">
              <a:solidFill>
                <a:srgbClr val="FF9933"/>
              </a:solidFill>
            </a:endParaRPr>
          </a:p>
        </p:txBody>
      </p:sp>
      <p:pic>
        <p:nvPicPr>
          <p:cNvPr id="264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8763000" cy="4572000"/>
          </a:xfrm>
          <a:prstGeom prst="rect">
            <a:avLst/>
          </a:prstGeom>
          <a:noFill/>
          <a:ln w="381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body" idx="1"/>
          </p:nvPr>
        </p:nvSpPr>
        <p:spPr>
          <a:xfrm>
            <a:off x="228600" y="228600"/>
            <a:ext cx="8763000" cy="5897563"/>
          </a:xfrm>
        </p:spPr>
        <p:txBody>
          <a:bodyPr/>
          <a:lstStyle/>
          <a:p>
            <a:r>
              <a:rPr lang="en-US" smtClean="0">
                <a:solidFill>
                  <a:srgbClr val="996633"/>
                </a:solidFill>
              </a:rPr>
              <a:t>The lobe-finned fish are thought to be the start of the terrestrial (land) animals. </a:t>
            </a:r>
          </a:p>
          <a:p>
            <a:pPr lvl="1"/>
            <a:r>
              <a:rPr lang="en-US" smtClean="0">
                <a:solidFill>
                  <a:srgbClr val="FF9933"/>
                </a:solidFill>
              </a:rPr>
              <a:t>Picture of lung fish moving across the mud.</a:t>
            </a:r>
          </a:p>
        </p:txBody>
      </p:sp>
      <p:pic>
        <p:nvPicPr>
          <p:cNvPr id="265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8763000" cy="4572000"/>
          </a:xfrm>
          <a:prstGeom prst="rect">
            <a:avLst/>
          </a:prstGeom>
          <a:noFill/>
          <a:ln w="381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body" idx="4294967295"/>
          </p:nvPr>
        </p:nvSpPr>
        <p:spPr>
          <a:xfrm>
            <a:off x="228600" y="228600"/>
            <a:ext cx="8763000" cy="5897563"/>
          </a:xfrm>
        </p:spPr>
        <p:txBody>
          <a:bodyPr/>
          <a:lstStyle/>
          <a:p>
            <a:r>
              <a:rPr lang="en-US" smtClean="0">
                <a:solidFill>
                  <a:srgbClr val="996633"/>
                </a:solidFill>
              </a:rPr>
              <a:t>The lobe-finned fish are thought to be the start of the terrestrial (land) animals. </a:t>
            </a:r>
          </a:p>
          <a:p>
            <a:pPr lvl="1"/>
            <a:r>
              <a:rPr lang="en-US" smtClean="0">
                <a:solidFill>
                  <a:srgbClr val="FF9933"/>
                </a:solidFill>
              </a:rPr>
              <a:t>Picture of lung fish moving across the mud.</a:t>
            </a:r>
          </a:p>
        </p:txBody>
      </p:sp>
      <p:pic>
        <p:nvPicPr>
          <p:cNvPr id="266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8763000" cy="4572000"/>
          </a:xfrm>
          <a:prstGeom prst="rect">
            <a:avLst/>
          </a:prstGeom>
          <a:noFill/>
          <a:ln w="381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66244" name="WordArt 4"/>
          <p:cNvSpPr>
            <a:spLocks noChangeArrowheads="1" noChangeShapeType="1" noTextEdit="1"/>
          </p:cNvSpPr>
          <p:nvPr/>
        </p:nvSpPr>
        <p:spPr bwMode="auto">
          <a:xfrm>
            <a:off x="533400" y="2209800"/>
            <a:ext cx="22574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chemeClr val="hlink"/>
                </a:solidFill>
                <a:effectLst>
                  <a:outerShdw dist="45791" dir="3378596" algn="ctr" rotWithShape="0">
                    <a:srgbClr val="4D4D4D">
                      <a:alpha val="79999"/>
                    </a:srgbClr>
                  </a:outerShdw>
                </a:effectLst>
                <a:latin typeface="Arial Black"/>
              </a:rPr>
              <a:t>Tetrapod</a:t>
            </a:r>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body" idx="4294967295"/>
          </p:nvPr>
        </p:nvSpPr>
        <p:spPr>
          <a:xfrm>
            <a:off x="228600" y="228600"/>
            <a:ext cx="8763000" cy="5897563"/>
          </a:xfrm>
        </p:spPr>
        <p:txBody>
          <a:bodyPr/>
          <a:lstStyle/>
          <a:p>
            <a:r>
              <a:rPr lang="en-US" smtClean="0">
                <a:solidFill>
                  <a:srgbClr val="996633"/>
                </a:solidFill>
              </a:rPr>
              <a:t>The lobe-finned fish are thought to be the start of the terrestrial (land) animals. </a:t>
            </a:r>
          </a:p>
          <a:p>
            <a:pPr lvl="1"/>
            <a:r>
              <a:rPr lang="en-US" smtClean="0">
                <a:solidFill>
                  <a:srgbClr val="FF9933"/>
                </a:solidFill>
              </a:rPr>
              <a:t>Picture of lung fish moving across the mud.</a:t>
            </a:r>
          </a:p>
        </p:txBody>
      </p:sp>
      <p:pic>
        <p:nvPicPr>
          <p:cNvPr id="267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8763000" cy="4572000"/>
          </a:xfrm>
          <a:prstGeom prst="rect">
            <a:avLst/>
          </a:prstGeom>
          <a:noFill/>
          <a:ln w="381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67268" name="WordArt 4"/>
          <p:cNvSpPr>
            <a:spLocks noChangeArrowheads="1" noChangeShapeType="1" noTextEdit="1"/>
          </p:cNvSpPr>
          <p:nvPr/>
        </p:nvSpPr>
        <p:spPr bwMode="auto">
          <a:xfrm>
            <a:off x="533400" y="2209800"/>
            <a:ext cx="22574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chemeClr val="hlink"/>
                </a:solidFill>
                <a:effectLst>
                  <a:outerShdw dist="45791" dir="3378596" algn="ctr" rotWithShape="0">
                    <a:srgbClr val="4D4D4D">
                      <a:alpha val="79999"/>
                    </a:srgbClr>
                  </a:outerShdw>
                </a:effectLst>
                <a:latin typeface="Arial Black"/>
              </a:rPr>
              <a:t>Tetrapod</a:t>
            </a:r>
          </a:p>
        </p:txBody>
      </p:sp>
      <p:sp>
        <p:nvSpPr>
          <p:cNvPr id="267269" name="WordArt 5"/>
          <p:cNvSpPr>
            <a:spLocks noChangeArrowheads="1" noChangeShapeType="1" noTextEdit="1"/>
          </p:cNvSpPr>
          <p:nvPr/>
        </p:nvSpPr>
        <p:spPr bwMode="auto">
          <a:xfrm>
            <a:off x="3657600" y="2286000"/>
            <a:ext cx="4953000" cy="28956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chemeClr val="folHlink"/>
                </a:solidFill>
                <a:effectLst>
                  <a:outerShdw dist="45791" dir="3378596" algn="ctr" rotWithShape="0">
                    <a:srgbClr val="4D4D4D">
                      <a:alpha val="79999"/>
                    </a:srgbClr>
                  </a:outerShdw>
                </a:effectLst>
                <a:latin typeface="Arial Black"/>
              </a:rPr>
              <a:t>Having four feet, </a:t>
            </a:r>
          </a:p>
          <a:p>
            <a:pPr algn="ctr"/>
            <a:r>
              <a:rPr lang="en-US" sz="3600" kern="10" spc="720">
                <a:ln w="28575">
                  <a:solidFill>
                    <a:schemeClr val="bg1"/>
                  </a:solidFill>
                  <a:round/>
                  <a:headEnd/>
                  <a:tailEnd/>
                </a:ln>
                <a:solidFill>
                  <a:schemeClr val="folHlink"/>
                </a:solidFill>
                <a:effectLst>
                  <a:outerShdw dist="45791" dir="3378596" algn="ctr" rotWithShape="0">
                    <a:srgbClr val="4D4D4D">
                      <a:alpha val="79999"/>
                    </a:srgbClr>
                  </a:outerShdw>
                </a:effectLst>
                <a:latin typeface="Arial Black"/>
              </a:rPr>
              <a:t>legs, </a:t>
            </a:r>
          </a:p>
          <a:p>
            <a:pPr algn="ctr"/>
            <a:r>
              <a:rPr lang="en-US" sz="3600" kern="10" spc="720">
                <a:ln w="28575">
                  <a:solidFill>
                    <a:schemeClr val="bg1"/>
                  </a:solidFill>
                  <a:round/>
                  <a:headEnd/>
                  <a:tailEnd/>
                </a:ln>
                <a:solidFill>
                  <a:schemeClr val="folHlink"/>
                </a:solidFill>
                <a:effectLst>
                  <a:outerShdw dist="45791" dir="3378596" algn="ctr" rotWithShape="0">
                    <a:srgbClr val="4D4D4D">
                      <a:alpha val="79999"/>
                    </a:srgbClr>
                  </a:outerShdw>
                </a:effectLst>
                <a:latin typeface="Arial Black"/>
              </a:rPr>
              <a:t>or leglike</a:t>
            </a:r>
          </a:p>
          <a:p>
            <a:pPr algn="ctr"/>
            <a:r>
              <a:rPr lang="en-US" sz="3600" kern="10" spc="720">
                <a:ln w="28575">
                  <a:solidFill>
                    <a:schemeClr val="bg1"/>
                  </a:solidFill>
                  <a:round/>
                  <a:headEnd/>
                  <a:tailEnd/>
                </a:ln>
                <a:solidFill>
                  <a:schemeClr val="folHlink"/>
                </a:solidFill>
                <a:effectLst>
                  <a:outerShdw dist="45791" dir="3378596" algn="ctr" rotWithShape="0">
                    <a:srgbClr val="4D4D4D">
                      <a:alpha val="79999"/>
                    </a:srgbClr>
                  </a:outerShdw>
                </a:effectLst>
                <a:latin typeface="Arial Black"/>
              </a:rPr>
              <a:t> appendages</a:t>
            </a:r>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body" idx="4294967295"/>
          </p:nvPr>
        </p:nvSpPr>
        <p:spPr>
          <a:xfrm>
            <a:off x="228600" y="228600"/>
            <a:ext cx="8763000" cy="5897563"/>
          </a:xfrm>
        </p:spPr>
        <p:txBody>
          <a:bodyPr/>
          <a:lstStyle/>
          <a:p>
            <a:r>
              <a:rPr lang="en-US" smtClean="0">
                <a:solidFill>
                  <a:srgbClr val="996633"/>
                </a:solidFill>
              </a:rPr>
              <a:t>The lobe-finned fish are thought to be the start of the terrestrial (land) animals. </a:t>
            </a:r>
          </a:p>
          <a:p>
            <a:pPr lvl="1"/>
            <a:r>
              <a:rPr lang="en-US" smtClean="0">
                <a:solidFill>
                  <a:srgbClr val="FF9933"/>
                </a:solidFill>
              </a:rPr>
              <a:t>Picture of lung fish moving across the mud.</a:t>
            </a:r>
          </a:p>
        </p:txBody>
      </p:sp>
      <p:pic>
        <p:nvPicPr>
          <p:cNvPr id="268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8763000" cy="4572000"/>
          </a:xfrm>
          <a:prstGeom prst="rect">
            <a:avLst/>
          </a:prstGeom>
          <a:noFill/>
          <a:ln w="381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68292" name="WordArt 4"/>
          <p:cNvSpPr>
            <a:spLocks noChangeArrowheads="1" noChangeShapeType="1" noTextEdit="1"/>
          </p:cNvSpPr>
          <p:nvPr/>
        </p:nvSpPr>
        <p:spPr bwMode="auto">
          <a:xfrm>
            <a:off x="533400" y="2209800"/>
            <a:ext cx="22574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chemeClr val="hlink"/>
                </a:solidFill>
                <a:effectLst>
                  <a:outerShdw dist="45791" dir="3378596" algn="ctr" rotWithShape="0">
                    <a:srgbClr val="4D4D4D">
                      <a:alpha val="79999"/>
                    </a:srgbClr>
                  </a:outerShdw>
                </a:effectLst>
                <a:latin typeface="Arial Black"/>
              </a:rPr>
              <a:t>Tetrapod</a:t>
            </a:r>
          </a:p>
        </p:txBody>
      </p:sp>
      <p:sp>
        <p:nvSpPr>
          <p:cNvPr id="268293" name="WordArt 5"/>
          <p:cNvSpPr>
            <a:spLocks noChangeArrowheads="1" noChangeShapeType="1" noTextEdit="1"/>
          </p:cNvSpPr>
          <p:nvPr/>
        </p:nvSpPr>
        <p:spPr bwMode="auto">
          <a:xfrm>
            <a:off x="3657600" y="2286000"/>
            <a:ext cx="4953000" cy="28956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chemeClr val="folHlink"/>
                </a:solidFill>
                <a:effectLst>
                  <a:outerShdw dist="45791" dir="3378596" algn="ctr" rotWithShape="0">
                    <a:srgbClr val="4D4D4D">
                      <a:alpha val="79999"/>
                    </a:srgbClr>
                  </a:outerShdw>
                </a:effectLst>
                <a:latin typeface="Arial Black"/>
              </a:rPr>
              <a:t>Having four feet, </a:t>
            </a:r>
          </a:p>
          <a:p>
            <a:pPr algn="ctr"/>
            <a:r>
              <a:rPr lang="en-US" sz="3600" kern="10" spc="720">
                <a:ln w="28575">
                  <a:solidFill>
                    <a:schemeClr val="bg1"/>
                  </a:solidFill>
                  <a:round/>
                  <a:headEnd/>
                  <a:tailEnd/>
                </a:ln>
                <a:solidFill>
                  <a:schemeClr val="folHlink"/>
                </a:solidFill>
                <a:effectLst>
                  <a:outerShdw dist="45791" dir="3378596" algn="ctr" rotWithShape="0">
                    <a:srgbClr val="4D4D4D">
                      <a:alpha val="79999"/>
                    </a:srgbClr>
                  </a:outerShdw>
                </a:effectLst>
                <a:latin typeface="Arial Black"/>
              </a:rPr>
              <a:t>legs, </a:t>
            </a:r>
          </a:p>
          <a:p>
            <a:pPr algn="ctr"/>
            <a:r>
              <a:rPr lang="en-US" sz="3600" kern="10" spc="720">
                <a:ln w="28575">
                  <a:solidFill>
                    <a:schemeClr val="bg1"/>
                  </a:solidFill>
                  <a:round/>
                  <a:headEnd/>
                  <a:tailEnd/>
                </a:ln>
                <a:solidFill>
                  <a:schemeClr val="folHlink"/>
                </a:solidFill>
                <a:effectLst>
                  <a:outerShdw dist="45791" dir="3378596" algn="ctr" rotWithShape="0">
                    <a:srgbClr val="4D4D4D">
                      <a:alpha val="79999"/>
                    </a:srgbClr>
                  </a:outerShdw>
                </a:effectLst>
                <a:latin typeface="Arial Black"/>
              </a:rPr>
              <a:t>or leglike</a:t>
            </a:r>
          </a:p>
          <a:p>
            <a:pPr algn="ctr"/>
            <a:r>
              <a:rPr lang="en-US" sz="3600" kern="10" spc="720">
                <a:ln w="28575">
                  <a:solidFill>
                    <a:schemeClr val="bg1"/>
                  </a:solidFill>
                  <a:round/>
                  <a:headEnd/>
                  <a:tailEnd/>
                </a:ln>
                <a:solidFill>
                  <a:schemeClr val="folHlink"/>
                </a:solidFill>
                <a:effectLst>
                  <a:outerShdw dist="45791" dir="3378596" algn="ctr" rotWithShape="0">
                    <a:srgbClr val="4D4D4D">
                      <a:alpha val="79999"/>
                    </a:srgbClr>
                  </a:outerShdw>
                </a:effectLst>
                <a:latin typeface="Arial Black"/>
              </a:rPr>
              <a:t> appendages</a:t>
            </a:r>
          </a:p>
        </p:txBody>
      </p:sp>
      <p:pic>
        <p:nvPicPr>
          <p:cNvPr id="268294" name="Picture 6" descr="http://slimzblog.com/wp-content/uploads/2011/12/stick-figur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971800"/>
            <a:ext cx="3581400" cy="32670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body" idx="4294967295"/>
          </p:nvPr>
        </p:nvSpPr>
        <p:spPr>
          <a:xfrm>
            <a:off x="228600" y="228600"/>
            <a:ext cx="8763000" cy="5897563"/>
          </a:xfrm>
        </p:spPr>
        <p:txBody>
          <a:bodyPr/>
          <a:lstStyle/>
          <a:p>
            <a:r>
              <a:rPr lang="en-US" smtClean="0">
                <a:solidFill>
                  <a:srgbClr val="996633"/>
                </a:solidFill>
              </a:rPr>
              <a:t>The lobe-finned fish are thought to be the start of the terrestrial (land) animals. </a:t>
            </a:r>
          </a:p>
          <a:p>
            <a:pPr lvl="1"/>
            <a:r>
              <a:rPr lang="en-US" smtClean="0">
                <a:solidFill>
                  <a:srgbClr val="FF9933"/>
                </a:solidFill>
              </a:rPr>
              <a:t>Picture of lung fish moving across the mud.</a:t>
            </a:r>
          </a:p>
        </p:txBody>
      </p:sp>
      <p:pic>
        <p:nvPicPr>
          <p:cNvPr id="269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8763000" cy="4572000"/>
          </a:xfrm>
          <a:prstGeom prst="rect">
            <a:avLst/>
          </a:prstGeom>
          <a:noFill/>
          <a:ln w="381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69316" name="WordArt 4"/>
          <p:cNvSpPr>
            <a:spLocks noChangeArrowheads="1" noChangeShapeType="1" noTextEdit="1"/>
          </p:cNvSpPr>
          <p:nvPr/>
        </p:nvSpPr>
        <p:spPr bwMode="auto">
          <a:xfrm>
            <a:off x="533400" y="2209800"/>
            <a:ext cx="22574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chemeClr val="hlink"/>
                </a:solidFill>
                <a:effectLst>
                  <a:outerShdw dist="45791" dir="3378596" algn="ctr" rotWithShape="0">
                    <a:srgbClr val="4D4D4D">
                      <a:alpha val="79999"/>
                    </a:srgbClr>
                  </a:outerShdw>
                </a:effectLst>
                <a:latin typeface="Arial Black"/>
              </a:rPr>
              <a:t>Tetrapod</a:t>
            </a:r>
          </a:p>
        </p:txBody>
      </p:sp>
      <p:sp>
        <p:nvSpPr>
          <p:cNvPr id="269317" name="WordArt 5"/>
          <p:cNvSpPr>
            <a:spLocks noChangeArrowheads="1" noChangeShapeType="1" noTextEdit="1"/>
          </p:cNvSpPr>
          <p:nvPr/>
        </p:nvSpPr>
        <p:spPr bwMode="auto">
          <a:xfrm>
            <a:off x="3657600" y="2286000"/>
            <a:ext cx="4953000" cy="28956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chemeClr val="folHlink"/>
                </a:solidFill>
                <a:effectLst>
                  <a:outerShdw dist="45791" dir="3378596" algn="ctr" rotWithShape="0">
                    <a:srgbClr val="4D4D4D">
                      <a:alpha val="79999"/>
                    </a:srgbClr>
                  </a:outerShdw>
                </a:effectLst>
                <a:latin typeface="Arial Black"/>
              </a:rPr>
              <a:t>Having four feet, </a:t>
            </a:r>
          </a:p>
          <a:p>
            <a:pPr algn="ctr"/>
            <a:r>
              <a:rPr lang="en-US" sz="3600" kern="10" spc="720">
                <a:ln w="28575">
                  <a:solidFill>
                    <a:schemeClr val="bg1"/>
                  </a:solidFill>
                  <a:round/>
                  <a:headEnd/>
                  <a:tailEnd/>
                </a:ln>
                <a:solidFill>
                  <a:schemeClr val="folHlink"/>
                </a:solidFill>
                <a:effectLst>
                  <a:outerShdw dist="45791" dir="3378596" algn="ctr" rotWithShape="0">
                    <a:srgbClr val="4D4D4D">
                      <a:alpha val="79999"/>
                    </a:srgbClr>
                  </a:outerShdw>
                </a:effectLst>
                <a:latin typeface="Arial Black"/>
              </a:rPr>
              <a:t>legs, </a:t>
            </a:r>
          </a:p>
          <a:p>
            <a:pPr algn="ctr"/>
            <a:r>
              <a:rPr lang="en-US" sz="3600" kern="10" spc="720">
                <a:ln w="28575">
                  <a:solidFill>
                    <a:schemeClr val="bg1"/>
                  </a:solidFill>
                  <a:round/>
                  <a:headEnd/>
                  <a:tailEnd/>
                </a:ln>
                <a:solidFill>
                  <a:schemeClr val="folHlink"/>
                </a:solidFill>
                <a:effectLst>
                  <a:outerShdw dist="45791" dir="3378596" algn="ctr" rotWithShape="0">
                    <a:srgbClr val="4D4D4D">
                      <a:alpha val="79999"/>
                    </a:srgbClr>
                  </a:outerShdw>
                </a:effectLst>
                <a:latin typeface="Arial Black"/>
              </a:rPr>
              <a:t>or leglike</a:t>
            </a:r>
          </a:p>
          <a:p>
            <a:pPr algn="ctr"/>
            <a:r>
              <a:rPr lang="en-US" sz="3600" kern="10" spc="720">
                <a:ln w="28575">
                  <a:solidFill>
                    <a:schemeClr val="bg1"/>
                  </a:solidFill>
                  <a:round/>
                  <a:headEnd/>
                  <a:tailEnd/>
                </a:ln>
                <a:solidFill>
                  <a:schemeClr val="folHlink"/>
                </a:solidFill>
                <a:effectLst>
                  <a:outerShdw dist="45791" dir="3378596" algn="ctr" rotWithShape="0">
                    <a:srgbClr val="4D4D4D">
                      <a:alpha val="79999"/>
                    </a:srgbClr>
                  </a:outerShdw>
                </a:effectLst>
                <a:latin typeface="Arial Black"/>
              </a:rPr>
              <a:t> appendages</a:t>
            </a:r>
          </a:p>
        </p:txBody>
      </p:sp>
      <p:pic>
        <p:nvPicPr>
          <p:cNvPr id="269318" name="Picture 6" descr="http://slimzblog.com/wp-content/uploads/2011/12/stick-figur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971800"/>
            <a:ext cx="3581400" cy="32670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69319" name="WordArt 7"/>
          <p:cNvSpPr>
            <a:spLocks noChangeArrowheads="1" noChangeShapeType="1" noTextEdit="1"/>
          </p:cNvSpPr>
          <p:nvPr/>
        </p:nvSpPr>
        <p:spPr bwMode="auto">
          <a:xfrm>
            <a:off x="457200" y="3124200"/>
            <a:ext cx="3048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a:t>
            </a:r>
          </a:p>
        </p:txBody>
      </p:sp>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body" idx="4294967295"/>
          </p:nvPr>
        </p:nvSpPr>
        <p:spPr>
          <a:xfrm>
            <a:off x="228600" y="228600"/>
            <a:ext cx="8763000" cy="5897563"/>
          </a:xfrm>
        </p:spPr>
        <p:txBody>
          <a:bodyPr/>
          <a:lstStyle/>
          <a:p>
            <a:r>
              <a:rPr lang="en-US" smtClean="0">
                <a:solidFill>
                  <a:srgbClr val="996633"/>
                </a:solidFill>
              </a:rPr>
              <a:t>The lobe-finned fish are thought to be the start of the terrestrial (land) animals. </a:t>
            </a:r>
          </a:p>
          <a:p>
            <a:pPr lvl="1"/>
            <a:r>
              <a:rPr lang="en-US" smtClean="0">
                <a:solidFill>
                  <a:srgbClr val="FF9933"/>
                </a:solidFill>
              </a:rPr>
              <a:t>Picture of lung fish moving across the mud.</a:t>
            </a:r>
          </a:p>
        </p:txBody>
      </p:sp>
      <p:pic>
        <p:nvPicPr>
          <p:cNvPr id="270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8763000" cy="4572000"/>
          </a:xfrm>
          <a:prstGeom prst="rect">
            <a:avLst/>
          </a:prstGeom>
          <a:noFill/>
          <a:ln w="381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70340" name="WordArt 4"/>
          <p:cNvSpPr>
            <a:spLocks noChangeArrowheads="1" noChangeShapeType="1" noTextEdit="1"/>
          </p:cNvSpPr>
          <p:nvPr/>
        </p:nvSpPr>
        <p:spPr bwMode="auto">
          <a:xfrm>
            <a:off x="533400" y="2209800"/>
            <a:ext cx="22574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chemeClr val="hlink"/>
                </a:solidFill>
                <a:effectLst>
                  <a:outerShdw dist="45791" dir="3378596" algn="ctr" rotWithShape="0">
                    <a:srgbClr val="4D4D4D">
                      <a:alpha val="79999"/>
                    </a:srgbClr>
                  </a:outerShdw>
                </a:effectLst>
                <a:latin typeface="Arial Black"/>
              </a:rPr>
              <a:t>Tetrapod</a:t>
            </a:r>
          </a:p>
        </p:txBody>
      </p:sp>
      <p:sp>
        <p:nvSpPr>
          <p:cNvPr id="270341" name="WordArt 5"/>
          <p:cNvSpPr>
            <a:spLocks noChangeArrowheads="1" noChangeShapeType="1" noTextEdit="1"/>
          </p:cNvSpPr>
          <p:nvPr/>
        </p:nvSpPr>
        <p:spPr bwMode="auto">
          <a:xfrm>
            <a:off x="3657600" y="2286000"/>
            <a:ext cx="4953000" cy="28956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chemeClr val="folHlink"/>
                </a:solidFill>
                <a:effectLst>
                  <a:outerShdw dist="45791" dir="3378596" algn="ctr" rotWithShape="0">
                    <a:srgbClr val="4D4D4D">
                      <a:alpha val="79999"/>
                    </a:srgbClr>
                  </a:outerShdw>
                </a:effectLst>
                <a:latin typeface="Arial Black"/>
              </a:rPr>
              <a:t>Having four feet, </a:t>
            </a:r>
          </a:p>
          <a:p>
            <a:pPr algn="ctr"/>
            <a:r>
              <a:rPr lang="en-US" sz="3600" kern="10" spc="720">
                <a:ln w="28575">
                  <a:solidFill>
                    <a:schemeClr val="bg1"/>
                  </a:solidFill>
                  <a:round/>
                  <a:headEnd/>
                  <a:tailEnd/>
                </a:ln>
                <a:solidFill>
                  <a:schemeClr val="folHlink"/>
                </a:solidFill>
                <a:effectLst>
                  <a:outerShdw dist="45791" dir="3378596" algn="ctr" rotWithShape="0">
                    <a:srgbClr val="4D4D4D">
                      <a:alpha val="79999"/>
                    </a:srgbClr>
                  </a:outerShdw>
                </a:effectLst>
                <a:latin typeface="Arial Black"/>
              </a:rPr>
              <a:t>legs, </a:t>
            </a:r>
          </a:p>
          <a:p>
            <a:pPr algn="ctr"/>
            <a:r>
              <a:rPr lang="en-US" sz="3600" kern="10" spc="720">
                <a:ln w="28575">
                  <a:solidFill>
                    <a:schemeClr val="bg1"/>
                  </a:solidFill>
                  <a:round/>
                  <a:headEnd/>
                  <a:tailEnd/>
                </a:ln>
                <a:solidFill>
                  <a:schemeClr val="folHlink"/>
                </a:solidFill>
                <a:effectLst>
                  <a:outerShdw dist="45791" dir="3378596" algn="ctr" rotWithShape="0">
                    <a:srgbClr val="4D4D4D">
                      <a:alpha val="79999"/>
                    </a:srgbClr>
                  </a:outerShdw>
                </a:effectLst>
                <a:latin typeface="Arial Black"/>
              </a:rPr>
              <a:t>or leglike</a:t>
            </a:r>
          </a:p>
          <a:p>
            <a:pPr algn="ctr"/>
            <a:r>
              <a:rPr lang="en-US" sz="3600" kern="10" spc="720">
                <a:ln w="28575">
                  <a:solidFill>
                    <a:schemeClr val="bg1"/>
                  </a:solidFill>
                  <a:round/>
                  <a:headEnd/>
                  <a:tailEnd/>
                </a:ln>
                <a:solidFill>
                  <a:schemeClr val="folHlink"/>
                </a:solidFill>
                <a:effectLst>
                  <a:outerShdw dist="45791" dir="3378596" algn="ctr" rotWithShape="0">
                    <a:srgbClr val="4D4D4D">
                      <a:alpha val="79999"/>
                    </a:srgbClr>
                  </a:outerShdw>
                </a:effectLst>
                <a:latin typeface="Arial Black"/>
              </a:rPr>
              <a:t> appendages</a:t>
            </a:r>
          </a:p>
        </p:txBody>
      </p:sp>
      <p:pic>
        <p:nvPicPr>
          <p:cNvPr id="270342" name="Picture 6" descr="http://slimzblog.com/wp-content/uploads/2011/12/stick-figur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971800"/>
            <a:ext cx="3581400" cy="32670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70343" name="WordArt 7"/>
          <p:cNvSpPr>
            <a:spLocks noChangeArrowheads="1" noChangeShapeType="1" noTextEdit="1"/>
          </p:cNvSpPr>
          <p:nvPr/>
        </p:nvSpPr>
        <p:spPr bwMode="auto">
          <a:xfrm>
            <a:off x="457200" y="3124200"/>
            <a:ext cx="3048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a:t>
            </a:r>
          </a:p>
        </p:txBody>
      </p:sp>
      <p:sp>
        <p:nvSpPr>
          <p:cNvPr id="270344" name="WordArt 8"/>
          <p:cNvSpPr>
            <a:spLocks noChangeArrowheads="1" noChangeShapeType="1" noTextEdit="1"/>
          </p:cNvSpPr>
          <p:nvPr/>
        </p:nvSpPr>
        <p:spPr bwMode="auto">
          <a:xfrm>
            <a:off x="3352800" y="3048000"/>
            <a:ext cx="3048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457200" y="228600"/>
            <a:ext cx="8001000" cy="5897563"/>
          </a:xfrm>
        </p:spPr>
        <p:txBody>
          <a:bodyPr/>
          <a:lstStyle/>
          <a:p>
            <a:r>
              <a:rPr lang="en-US" smtClean="0"/>
              <a:t>This section of the unit will cover…</a:t>
            </a:r>
          </a:p>
          <a:p>
            <a:pPr lvl="1"/>
            <a:r>
              <a:rPr lang="en-US" smtClean="0">
                <a:solidFill>
                  <a:srgbClr val="66FF99"/>
                </a:solidFill>
              </a:rPr>
              <a:t>Age of the earth.</a:t>
            </a:r>
          </a:p>
          <a:p>
            <a:pPr lvl="1"/>
            <a:r>
              <a:rPr lang="en-US" smtClean="0">
                <a:solidFill>
                  <a:srgbClr val="FF9900"/>
                </a:solidFill>
              </a:rPr>
              <a:t>History associated with evolution.</a:t>
            </a:r>
          </a:p>
          <a:p>
            <a:pPr lvl="1"/>
            <a:r>
              <a:rPr lang="en-US" smtClean="0">
                <a:solidFill>
                  <a:srgbClr val="FF66FF"/>
                </a:solidFill>
              </a:rPr>
              <a:t>Evidences of evolution.</a:t>
            </a:r>
          </a:p>
          <a:p>
            <a:pPr lvl="1"/>
            <a:r>
              <a:rPr lang="en-US" smtClean="0"/>
              <a:t>The Four Parts to Darwin’s Theories.</a:t>
            </a:r>
          </a:p>
          <a:p>
            <a:pPr lvl="1"/>
            <a:r>
              <a:rPr lang="en-US" smtClean="0"/>
              <a:t>Natural Selection.</a:t>
            </a:r>
          </a:p>
          <a:p>
            <a:pPr lvl="1"/>
            <a:r>
              <a:rPr lang="en-US" smtClean="0"/>
              <a:t>Adaptive Radiation / Divergent Evolution.</a:t>
            </a:r>
          </a:p>
          <a:p>
            <a:pPr lvl="1"/>
            <a:r>
              <a:rPr lang="en-US" smtClean="0"/>
              <a:t>Convergent Evolution.</a:t>
            </a:r>
          </a:p>
          <a:p>
            <a:pPr lvl="1"/>
            <a:r>
              <a:rPr lang="en-US" smtClean="0"/>
              <a:t>Bird Adaptations.</a:t>
            </a:r>
          </a:p>
          <a:p>
            <a:pPr lvl="1"/>
            <a:r>
              <a:rPr lang="en-US" smtClean="0"/>
              <a:t>Variation of Organisms Photo Tour.</a:t>
            </a:r>
          </a:p>
          <a:p>
            <a:pPr lvl="1"/>
            <a:endParaRPr lang="en-US" smtClean="0"/>
          </a:p>
          <a:p>
            <a:pPr lvl="1"/>
            <a:endParaRPr lang="en-US" smtClean="0"/>
          </a:p>
          <a:p>
            <a:pPr lvl="1"/>
            <a:endParaRPr lang="en-US" smtClean="0"/>
          </a:p>
        </p:txBody>
      </p:sp>
      <p:sp>
        <p:nvSpPr>
          <p:cNvPr id="40963" name="Rectangle 4"/>
          <p:cNvSpPr>
            <a:spLocks noChangeArrowheads="1"/>
          </p:cNvSpPr>
          <p:nvPr/>
        </p:nvSpPr>
        <p:spPr bwMode="auto">
          <a:xfrm>
            <a:off x="228600" y="2362200"/>
            <a:ext cx="8763000" cy="4343400"/>
          </a:xfrm>
          <a:prstGeom prst="rect">
            <a:avLst/>
          </a:prstGeom>
          <a:solidFill>
            <a:srgbClr val="808080"/>
          </a:solidFill>
          <a:ln w="9525">
            <a:solidFill>
              <a:schemeClr val="tx1"/>
            </a:solidFill>
            <a:miter lim="800000"/>
            <a:headEnd/>
            <a:tailEnd/>
          </a:ln>
        </p:spPr>
        <p:txBody>
          <a:bodyPr wrap="none" anchor="ctr"/>
          <a:lstStyle/>
          <a:p>
            <a:endParaRPr lang="en-US"/>
          </a:p>
        </p:txBody>
      </p:sp>
      <p:pic>
        <p:nvPicPr>
          <p:cNvPr id="4096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14600"/>
            <a:ext cx="8534400" cy="4048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body" idx="4294967295"/>
          </p:nvPr>
        </p:nvSpPr>
        <p:spPr>
          <a:xfrm>
            <a:off x="228600" y="228600"/>
            <a:ext cx="8763000" cy="5897563"/>
          </a:xfrm>
        </p:spPr>
        <p:txBody>
          <a:bodyPr/>
          <a:lstStyle/>
          <a:p>
            <a:r>
              <a:rPr lang="en-US" smtClean="0">
                <a:solidFill>
                  <a:srgbClr val="996633"/>
                </a:solidFill>
              </a:rPr>
              <a:t>The lobe-finned fish are thought to be the start of the terrestrial (land) animals. </a:t>
            </a:r>
          </a:p>
          <a:p>
            <a:pPr lvl="1"/>
            <a:r>
              <a:rPr lang="en-US" smtClean="0">
                <a:solidFill>
                  <a:srgbClr val="FF9933"/>
                </a:solidFill>
              </a:rPr>
              <a:t>Picture of lung fish moving across the mud.</a:t>
            </a:r>
          </a:p>
        </p:txBody>
      </p:sp>
      <p:pic>
        <p:nvPicPr>
          <p:cNvPr id="271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8763000" cy="4572000"/>
          </a:xfrm>
          <a:prstGeom prst="rect">
            <a:avLst/>
          </a:prstGeom>
          <a:noFill/>
          <a:ln w="381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71364" name="WordArt 4"/>
          <p:cNvSpPr>
            <a:spLocks noChangeArrowheads="1" noChangeShapeType="1" noTextEdit="1"/>
          </p:cNvSpPr>
          <p:nvPr/>
        </p:nvSpPr>
        <p:spPr bwMode="auto">
          <a:xfrm>
            <a:off x="533400" y="2209800"/>
            <a:ext cx="22574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chemeClr val="hlink"/>
                </a:solidFill>
                <a:effectLst>
                  <a:outerShdw dist="45791" dir="3378596" algn="ctr" rotWithShape="0">
                    <a:srgbClr val="4D4D4D">
                      <a:alpha val="79999"/>
                    </a:srgbClr>
                  </a:outerShdw>
                </a:effectLst>
                <a:latin typeface="Arial Black"/>
              </a:rPr>
              <a:t>Tetrapod</a:t>
            </a:r>
          </a:p>
        </p:txBody>
      </p:sp>
      <p:sp>
        <p:nvSpPr>
          <p:cNvPr id="271365" name="WordArt 5"/>
          <p:cNvSpPr>
            <a:spLocks noChangeArrowheads="1" noChangeShapeType="1" noTextEdit="1"/>
          </p:cNvSpPr>
          <p:nvPr/>
        </p:nvSpPr>
        <p:spPr bwMode="auto">
          <a:xfrm>
            <a:off x="3657600" y="2286000"/>
            <a:ext cx="4953000" cy="28956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chemeClr val="folHlink"/>
                </a:solidFill>
                <a:effectLst>
                  <a:outerShdw dist="45791" dir="3378596" algn="ctr" rotWithShape="0">
                    <a:srgbClr val="4D4D4D">
                      <a:alpha val="79999"/>
                    </a:srgbClr>
                  </a:outerShdw>
                </a:effectLst>
                <a:latin typeface="Arial Black"/>
              </a:rPr>
              <a:t>Having four feet, </a:t>
            </a:r>
          </a:p>
          <a:p>
            <a:pPr algn="ctr"/>
            <a:r>
              <a:rPr lang="en-US" sz="3600" kern="10" spc="720">
                <a:ln w="28575">
                  <a:solidFill>
                    <a:schemeClr val="bg1"/>
                  </a:solidFill>
                  <a:round/>
                  <a:headEnd/>
                  <a:tailEnd/>
                </a:ln>
                <a:solidFill>
                  <a:schemeClr val="folHlink"/>
                </a:solidFill>
                <a:effectLst>
                  <a:outerShdw dist="45791" dir="3378596" algn="ctr" rotWithShape="0">
                    <a:srgbClr val="4D4D4D">
                      <a:alpha val="79999"/>
                    </a:srgbClr>
                  </a:outerShdw>
                </a:effectLst>
                <a:latin typeface="Arial Black"/>
              </a:rPr>
              <a:t>legs, </a:t>
            </a:r>
          </a:p>
          <a:p>
            <a:pPr algn="ctr"/>
            <a:r>
              <a:rPr lang="en-US" sz="3600" kern="10" spc="720">
                <a:ln w="28575">
                  <a:solidFill>
                    <a:schemeClr val="bg1"/>
                  </a:solidFill>
                  <a:round/>
                  <a:headEnd/>
                  <a:tailEnd/>
                </a:ln>
                <a:solidFill>
                  <a:schemeClr val="folHlink"/>
                </a:solidFill>
                <a:effectLst>
                  <a:outerShdw dist="45791" dir="3378596" algn="ctr" rotWithShape="0">
                    <a:srgbClr val="4D4D4D">
                      <a:alpha val="79999"/>
                    </a:srgbClr>
                  </a:outerShdw>
                </a:effectLst>
                <a:latin typeface="Arial Black"/>
              </a:rPr>
              <a:t>or leglike</a:t>
            </a:r>
          </a:p>
          <a:p>
            <a:pPr algn="ctr"/>
            <a:r>
              <a:rPr lang="en-US" sz="3600" kern="10" spc="720">
                <a:ln w="28575">
                  <a:solidFill>
                    <a:schemeClr val="bg1"/>
                  </a:solidFill>
                  <a:round/>
                  <a:headEnd/>
                  <a:tailEnd/>
                </a:ln>
                <a:solidFill>
                  <a:schemeClr val="folHlink"/>
                </a:solidFill>
                <a:effectLst>
                  <a:outerShdw dist="45791" dir="3378596" algn="ctr" rotWithShape="0">
                    <a:srgbClr val="4D4D4D">
                      <a:alpha val="79999"/>
                    </a:srgbClr>
                  </a:outerShdw>
                </a:effectLst>
                <a:latin typeface="Arial Black"/>
              </a:rPr>
              <a:t> appendages</a:t>
            </a:r>
          </a:p>
        </p:txBody>
      </p:sp>
      <p:pic>
        <p:nvPicPr>
          <p:cNvPr id="271366" name="Picture 6" descr="http://slimzblog.com/wp-content/uploads/2011/12/stick-figur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971800"/>
            <a:ext cx="3581400" cy="32670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71367" name="WordArt 7"/>
          <p:cNvSpPr>
            <a:spLocks noChangeArrowheads="1" noChangeShapeType="1" noTextEdit="1"/>
          </p:cNvSpPr>
          <p:nvPr/>
        </p:nvSpPr>
        <p:spPr bwMode="auto">
          <a:xfrm>
            <a:off x="457200" y="3124200"/>
            <a:ext cx="3048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a:t>
            </a:r>
          </a:p>
        </p:txBody>
      </p:sp>
      <p:sp>
        <p:nvSpPr>
          <p:cNvPr id="271368" name="WordArt 8"/>
          <p:cNvSpPr>
            <a:spLocks noChangeArrowheads="1" noChangeShapeType="1" noTextEdit="1"/>
          </p:cNvSpPr>
          <p:nvPr/>
        </p:nvSpPr>
        <p:spPr bwMode="auto">
          <a:xfrm>
            <a:off x="3352800" y="3048000"/>
            <a:ext cx="3048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a:t>
            </a:r>
          </a:p>
        </p:txBody>
      </p:sp>
      <p:sp>
        <p:nvSpPr>
          <p:cNvPr id="271369" name="WordArt 9"/>
          <p:cNvSpPr>
            <a:spLocks noChangeArrowheads="1" noChangeShapeType="1" noTextEdit="1"/>
          </p:cNvSpPr>
          <p:nvPr/>
        </p:nvSpPr>
        <p:spPr bwMode="auto">
          <a:xfrm>
            <a:off x="457200" y="5257800"/>
            <a:ext cx="457200" cy="7620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3</a:t>
            </a:r>
          </a:p>
        </p:txBody>
      </p:sp>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body" idx="4294967295"/>
          </p:nvPr>
        </p:nvSpPr>
        <p:spPr>
          <a:xfrm>
            <a:off x="228600" y="228600"/>
            <a:ext cx="8763000" cy="5897563"/>
          </a:xfrm>
        </p:spPr>
        <p:txBody>
          <a:bodyPr/>
          <a:lstStyle/>
          <a:p>
            <a:r>
              <a:rPr lang="en-US" smtClean="0">
                <a:solidFill>
                  <a:srgbClr val="996633"/>
                </a:solidFill>
              </a:rPr>
              <a:t>The lobe-finned fish are thought to be the start of the terrestrial (land) animals. </a:t>
            </a:r>
          </a:p>
          <a:p>
            <a:pPr lvl="1"/>
            <a:r>
              <a:rPr lang="en-US" smtClean="0">
                <a:solidFill>
                  <a:srgbClr val="FF9933"/>
                </a:solidFill>
              </a:rPr>
              <a:t>Picture of lung fish moving across the mud.</a:t>
            </a:r>
          </a:p>
        </p:txBody>
      </p:sp>
      <p:pic>
        <p:nvPicPr>
          <p:cNvPr id="272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8763000" cy="4572000"/>
          </a:xfrm>
          <a:prstGeom prst="rect">
            <a:avLst/>
          </a:prstGeom>
          <a:noFill/>
          <a:ln w="381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72388" name="WordArt 4"/>
          <p:cNvSpPr>
            <a:spLocks noChangeArrowheads="1" noChangeShapeType="1" noTextEdit="1"/>
          </p:cNvSpPr>
          <p:nvPr/>
        </p:nvSpPr>
        <p:spPr bwMode="auto">
          <a:xfrm>
            <a:off x="533400" y="2209800"/>
            <a:ext cx="22574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chemeClr val="hlink"/>
                </a:solidFill>
                <a:effectLst>
                  <a:outerShdw dist="45791" dir="3378596" algn="ctr" rotWithShape="0">
                    <a:srgbClr val="4D4D4D">
                      <a:alpha val="79999"/>
                    </a:srgbClr>
                  </a:outerShdw>
                </a:effectLst>
                <a:latin typeface="Arial Black"/>
              </a:rPr>
              <a:t>Tetrapod</a:t>
            </a:r>
          </a:p>
        </p:txBody>
      </p:sp>
      <p:sp>
        <p:nvSpPr>
          <p:cNvPr id="272389" name="WordArt 5"/>
          <p:cNvSpPr>
            <a:spLocks noChangeArrowheads="1" noChangeShapeType="1" noTextEdit="1"/>
          </p:cNvSpPr>
          <p:nvPr/>
        </p:nvSpPr>
        <p:spPr bwMode="auto">
          <a:xfrm>
            <a:off x="3657600" y="2286000"/>
            <a:ext cx="4953000" cy="28956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chemeClr val="folHlink"/>
                </a:solidFill>
                <a:effectLst>
                  <a:outerShdw dist="45791" dir="3378596" algn="ctr" rotWithShape="0">
                    <a:srgbClr val="4D4D4D">
                      <a:alpha val="79999"/>
                    </a:srgbClr>
                  </a:outerShdw>
                </a:effectLst>
                <a:latin typeface="Arial Black"/>
              </a:rPr>
              <a:t>Having four feet, </a:t>
            </a:r>
          </a:p>
          <a:p>
            <a:pPr algn="ctr"/>
            <a:r>
              <a:rPr lang="en-US" sz="3600" kern="10" spc="720">
                <a:ln w="28575">
                  <a:solidFill>
                    <a:schemeClr val="bg1"/>
                  </a:solidFill>
                  <a:round/>
                  <a:headEnd/>
                  <a:tailEnd/>
                </a:ln>
                <a:solidFill>
                  <a:schemeClr val="folHlink"/>
                </a:solidFill>
                <a:effectLst>
                  <a:outerShdw dist="45791" dir="3378596" algn="ctr" rotWithShape="0">
                    <a:srgbClr val="4D4D4D">
                      <a:alpha val="79999"/>
                    </a:srgbClr>
                  </a:outerShdw>
                </a:effectLst>
                <a:latin typeface="Arial Black"/>
              </a:rPr>
              <a:t>legs, </a:t>
            </a:r>
          </a:p>
          <a:p>
            <a:pPr algn="ctr"/>
            <a:r>
              <a:rPr lang="en-US" sz="3600" kern="10" spc="720">
                <a:ln w="28575">
                  <a:solidFill>
                    <a:schemeClr val="bg1"/>
                  </a:solidFill>
                  <a:round/>
                  <a:headEnd/>
                  <a:tailEnd/>
                </a:ln>
                <a:solidFill>
                  <a:schemeClr val="folHlink"/>
                </a:solidFill>
                <a:effectLst>
                  <a:outerShdw dist="45791" dir="3378596" algn="ctr" rotWithShape="0">
                    <a:srgbClr val="4D4D4D">
                      <a:alpha val="79999"/>
                    </a:srgbClr>
                  </a:outerShdw>
                </a:effectLst>
                <a:latin typeface="Arial Black"/>
              </a:rPr>
              <a:t>or leglike</a:t>
            </a:r>
          </a:p>
          <a:p>
            <a:pPr algn="ctr"/>
            <a:r>
              <a:rPr lang="en-US" sz="3600" kern="10" spc="720">
                <a:ln w="28575">
                  <a:solidFill>
                    <a:schemeClr val="bg1"/>
                  </a:solidFill>
                  <a:round/>
                  <a:headEnd/>
                  <a:tailEnd/>
                </a:ln>
                <a:solidFill>
                  <a:schemeClr val="folHlink"/>
                </a:solidFill>
                <a:effectLst>
                  <a:outerShdw dist="45791" dir="3378596" algn="ctr" rotWithShape="0">
                    <a:srgbClr val="4D4D4D">
                      <a:alpha val="79999"/>
                    </a:srgbClr>
                  </a:outerShdw>
                </a:effectLst>
                <a:latin typeface="Arial Black"/>
              </a:rPr>
              <a:t> appendages</a:t>
            </a:r>
          </a:p>
        </p:txBody>
      </p:sp>
      <p:pic>
        <p:nvPicPr>
          <p:cNvPr id="272390" name="Picture 6" descr="http://slimzblog.com/wp-content/uploads/2011/12/stick-figur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971800"/>
            <a:ext cx="3581400" cy="32670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72391" name="WordArt 7"/>
          <p:cNvSpPr>
            <a:spLocks noChangeArrowheads="1" noChangeShapeType="1" noTextEdit="1"/>
          </p:cNvSpPr>
          <p:nvPr/>
        </p:nvSpPr>
        <p:spPr bwMode="auto">
          <a:xfrm>
            <a:off x="457200" y="3124200"/>
            <a:ext cx="3048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a:t>
            </a:r>
          </a:p>
        </p:txBody>
      </p:sp>
      <p:sp>
        <p:nvSpPr>
          <p:cNvPr id="272392" name="WordArt 8"/>
          <p:cNvSpPr>
            <a:spLocks noChangeArrowheads="1" noChangeShapeType="1" noTextEdit="1"/>
          </p:cNvSpPr>
          <p:nvPr/>
        </p:nvSpPr>
        <p:spPr bwMode="auto">
          <a:xfrm>
            <a:off x="3352800" y="3048000"/>
            <a:ext cx="3048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a:t>
            </a:r>
          </a:p>
        </p:txBody>
      </p:sp>
      <p:sp>
        <p:nvSpPr>
          <p:cNvPr id="272393" name="WordArt 9"/>
          <p:cNvSpPr>
            <a:spLocks noChangeArrowheads="1" noChangeShapeType="1" noTextEdit="1"/>
          </p:cNvSpPr>
          <p:nvPr/>
        </p:nvSpPr>
        <p:spPr bwMode="auto">
          <a:xfrm>
            <a:off x="457200" y="5257800"/>
            <a:ext cx="457200" cy="7620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3</a:t>
            </a:r>
          </a:p>
        </p:txBody>
      </p:sp>
      <p:sp>
        <p:nvSpPr>
          <p:cNvPr id="272394" name="WordArt 10"/>
          <p:cNvSpPr>
            <a:spLocks noChangeArrowheads="1" noChangeShapeType="1" noTextEdit="1"/>
          </p:cNvSpPr>
          <p:nvPr/>
        </p:nvSpPr>
        <p:spPr bwMode="auto">
          <a:xfrm>
            <a:off x="3352800" y="5105400"/>
            <a:ext cx="457200" cy="876300"/>
          </a:xfrm>
          <a:prstGeom prst="rect">
            <a:avLst/>
          </a:prstGeom>
        </p:spPr>
        <p:txBody>
          <a:bodyPr wrap="none" fromWordArt="1">
            <a:prstTxWarp prst="textPlain">
              <a:avLst>
                <a:gd name="adj" fmla="val 50000"/>
              </a:avLst>
            </a:prstTxWarp>
          </a:bodyPr>
          <a:lstStyle/>
          <a:p>
            <a:pPr algn="ctr"/>
            <a:r>
              <a:rPr lang="en-US" sz="3600" kern="10" spc="72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4</a:t>
            </a:r>
          </a:p>
        </p:txBody>
      </p: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body" idx="4294967295"/>
          </p:nvPr>
        </p:nvSpPr>
        <p:spPr>
          <a:xfrm>
            <a:off x="228600" y="228600"/>
            <a:ext cx="8763000" cy="5897563"/>
          </a:xfrm>
        </p:spPr>
        <p:txBody>
          <a:bodyPr/>
          <a:lstStyle/>
          <a:p>
            <a:r>
              <a:rPr lang="en-US" smtClean="0">
                <a:solidFill>
                  <a:srgbClr val="996633"/>
                </a:solidFill>
              </a:rPr>
              <a:t>The lobe-finned fish are thought to be the start of the terrestrial (land) animals. </a:t>
            </a:r>
          </a:p>
          <a:p>
            <a:pPr lvl="1"/>
            <a:r>
              <a:rPr lang="en-US" smtClean="0">
                <a:solidFill>
                  <a:srgbClr val="FF9933"/>
                </a:solidFill>
              </a:rPr>
              <a:t>Picture of lung fish moving across the mud.</a:t>
            </a:r>
          </a:p>
        </p:txBody>
      </p:sp>
      <p:pic>
        <p:nvPicPr>
          <p:cNvPr id="273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8763000" cy="4572000"/>
          </a:xfrm>
          <a:prstGeom prst="rect">
            <a:avLst/>
          </a:prstGeom>
          <a:noFill/>
          <a:ln w="381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73412" name="WordArt 4"/>
          <p:cNvSpPr>
            <a:spLocks noChangeArrowheads="1" noChangeShapeType="1" noTextEdit="1"/>
          </p:cNvSpPr>
          <p:nvPr/>
        </p:nvSpPr>
        <p:spPr bwMode="auto">
          <a:xfrm>
            <a:off x="533400" y="2209800"/>
            <a:ext cx="22574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chemeClr val="hlink"/>
                </a:solidFill>
                <a:effectLst>
                  <a:outerShdw dist="45791" dir="3378596" algn="ctr" rotWithShape="0">
                    <a:srgbClr val="4D4D4D">
                      <a:alpha val="79999"/>
                    </a:srgbClr>
                  </a:outerShdw>
                </a:effectLst>
                <a:latin typeface="Arial Black"/>
              </a:rPr>
              <a:t>Tetrapod</a:t>
            </a:r>
          </a:p>
        </p:txBody>
      </p:sp>
      <p:sp>
        <p:nvSpPr>
          <p:cNvPr id="273413" name="WordArt 5"/>
          <p:cNvSpPr>
            <a:spLocks noChangeArrowheads="1" noChangeShapeType="1" noTextEdit="1"/>
          </p:cNvSpPr>
          <p:nvPr/>
        </p:nvSpPr>
        <p:spPr bwMode="auto">
          <a:xfrm>
            <a:off x="3657600" y="2286000"/>
            <a:ext cx="4953000" cy="28956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chemeClr val="folHlink"/>
                </a:solidFill>
                <a:effectLst>
                  <a:outerShdw dist="45791" dir="3378596" algn="ctr" rotWithShape="0">
                    <a:srgbClr val="4D4D4D">
                      <a:alpha val="79999"/>
                    </a:srgbClr>
                  </a:outerShdw>
                </a:effectLst>
                <a:latin typeface="Arial Black"/>
              </a:rPr>
              <a:t>Having four feet, </a:t>
            </a:r>
          </a:p>
          <a:p>
            <a:pPr algn="ctr"/>
            <a:r>
              <a:rPr lang="en-US" sz="3600" kern="10" spc="720">
                <a:ln w="28575">
                  <a:solidFill>
                    <a:schemeClr val="bg1"/>
                  </a:solidFill>
                  <a:round/>
                  <a:headEnd/>
                  <a:tailEnd/>
                </a:ln>
                <a:solidFill>
                  <a:schemeClr val="folHlink"/>
                </a:solidFill>
                <a:effectLst>
                  <a:outerShdw dist="45791" dir="3378596" algn="ctr" rotWithShape="0">
                    <a:srgbClr val="4D4D4D">
                      <a:alpha val="79999"/>
                    </a:srgbClr>
                  </a:outerShdw>
                </a:effectLst>
                <a:latin typeface="Arial Black"/>
              </a:rPr>
              <a:t>legs, </a:t>
            </a:r>
          </a:p>
          <a:p>
            <a:pPr algn="ctr"/>
            <a:r>
              <a:rPr lang="en-US" sz="3600" kern="10" spc="720">
                <a:ln w="28575">
                  <a:solidFill>
                    <a:schemeClr val="bg1"/>
                  </a:solidFill>
                  <a:round/>
                  <a:headEnd/>
                  <a:tailEnd/>
                </a:ln>
                <a:solidFill>
                  <a:schemeClr val="folHlink"/>
                </a:solidFill>
                <a:effectLst>
                  <a:outerShdw dist="45791" dir="3378596" algn="ctr" rotWithShape="0">
                    <a:srgbClr val="4D4D4D">
                      <a:alpha val="79999"/>
                    </a:srgbClr>
                  </a:outerShdw>
                </a:effectLst>
                <a:latin typeface="Arial Black"/>
              </a:rPr>
              <a:t>or leglike</a:t>
            </a:r>
          </a:p>
          <a:p>
            <a:pPr algn="ctr"/>
            <a:r>
              <a:rPr lang="en-US" sz="3600" kern="10" spc="720">
                <a:ln w="28575">
                  <a:solidFill>
                    <a:schemeClr val="bg1"/>
                  </a:solidFill>
                  <a:round/>
                  <a:headEnd/>
                  <a:tailEnd/>
                </a:ln>
                <a:solidFill>
                  <a:schemeClr val="folHlink"/>
                </a:solidFill>
                <a:effectLst>
                  <a:outerShdw dist="45791" dir="3378596" algn="ctr" rotWithShape="0">
                    <a:srgbClr val="4D4D4D">
                      <a:alpha val="79999"/>
                    </a:srgbClr>
                  </a:outerShdw>
                </a:effectLst>
                <a:latin typeface="Arial Black"/>
              </a:rPr>
              <a:t> appendages</a:t>
            </a:r>
          </a:p>
        </p:txBody>
      </p:sp>
      <p:pic>
        <p:nvPicPr>
          <p:cNvPr id="273414" name="Picture 6" descr="http://slimzblog.com/wp-content/uploads/2011/12/stick-figur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971800"/>
            <a:ext cx="3581400" cy="32670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73415" name="WordArt 7"/>
          <p:cNvSpPr>
            <a:spLocks noChangeArrowheads="1" noChangeShapeType="1" noTextEdit="1"/>
          </p:cNvSpPr>
          <p:nvPr/>
        </p:nvSpPr>
        <p:spPr bwMode="auto">
          <a:xfrm>
            <a:off x="457200" y="3124200"/>
            <a:ext cx="3048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a:t>
            </a:r>
          </a:p>
        </p:txBody>
      </p:sp>
      <p:sp>
        <p:nvSpPr>
          <p:cNvPr id="273416" name="WordArt 8"/>
          <p:cNvSpPr>
            <a:spLocks noChangeArrowheads="1" noChangeShapeType="1" noTextEdit="1"/>
          </p:cNvSpPr>
          <p:nvPr/>
        </p:nvSpPr>
        <p:spPr bwMode="auto">
          <a:xfrm>
            <a:off x="3352800" y="3048000"/>
            <a:ext cx="3048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a:t>
            </a:r>
          </a:p>
        </p:txBody>
      </p:sp>
      <p:sp>
        <p:nvSpPr>
          <p:cNvPr id="273417" name="WordArt 9"/>
          <p:cNvSpPr>
            <a:spLocks noChangeArrowheads="1" noChangeShapeType="1" noTextEdit="1"/>
          </p:cNvSpPr>
          <p:nvPr/>
        </p:nvSpPr>
        <p:spPr bwMode="auto">
          <a:xfrm>
            <a:off x="457200" y="5257800"/>
            <a:ext cx="457200" cy="7620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3</a:t>
            </a:r>
          </a:p>
        </p:txBody>
      </p:sp>
      <p:sp>
        <p:nvSpPr>
          <p:cNvPr id="273418" name="WordArt 10"/>
          <p:cNvSpPr>
            <a:spLocks noChangeArrowheads="1" noChangeShapeType="1" noTextEdit="1"/>
          </p:cNvSpPr>
          <p:nvPr/>
        </p:nvSpPr>
        <p:spPr bwMode="auto">
          <a:xfrm>
            <a:off x="3352800" y="5105400"/>
            <a:ext cx="457200" cy="876300"/>
          </a:xfrm>
          <a:prstGeom prst="rect">
            <a:avLst/>
          </a:prstGeom>
        </p:spPr>
        <p:txBody>
          <a:bodyPr wrap="none" fromWordArt="1">
            <a:prstTxWarp prst="textPlain">
              <a:avLst>
                <a:gd name="adj" fmla="val 50000"/>
              </a:avLst>
            </a:prstTxWarp>
          </a:bodyPr>
          <a:lstStyle/>
          <a:p>
            <a:pPr algn="ctr"/>
            <a:r>
              <a:rPr lang="en-US" sz="3600" kern="10" spc="72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4</a:t>
            </a:r>
          </a:p>
        </p:txBody>
      </p:sp>
      <p:sp>
        <p:nvSpPr>
          <p:cNvPr id="273419" name="AutoShape 11"/>
          <p:cNvSpPr>
            <a:spLocks noChangeArrowheads="1"/>
          </p:cNvSpPr>
          <p:nvPr/>
        </p:nvSpPr>
        <p:spPr bwMode="auto">
          <a:xfrm>
            <a:off x="2819400" y="2286000"/>
            <a:ext cx="2590800" cy="1447800"/>
          </a:xfrm>
          <a:prstGeom prst="wedgeRoundRectCallout">
            <a:avLst>
              <a:gd name="adj1" fmla="val -57046"/>
              <a:gd name="adj2" fmla="val 44625"/>
              <a:gd name="adj3" fmla="val 16667"/>
            </a:avLst>
          </a:prstGeom>
          <a:solidFill>
            <a:schemeClr val="tx1"/>
          </a:solidFill>
          <a:ln w="28575">
            <a:solidFill>
              <a:schemeClr val="bg1"/>
            </a:solidFill>
            <a:miter lim="800000"/>
            <a:headEnd/>
            <a:tailEnd/>
          </a:ln>
        </p:spPr>
        <p:txBody>
          <a:bodyPr/>
          <a:lstStyle/>
          <a:p>
            <a:pPr algn="ctr"/>
            <a:r>
              <a:rPr lang="en-US" sz="2000">
                <a:solidFill>
                  <a:schemeClr val="bg1"/>
                </a:solidFill>
              </a:rPr>
              <a:t>“What we call arms were once legs.” “We are tetrapods.”</a:t>
            </a:r>
          </a:p>
        </p:txBody>
      </p: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body" idx="4294967295"/>
          </p:nvPr>
        </p:nvSpPr>
        <p:spPr>
          <a:xfrm>
            <a:off x="457200" y="304800"/>
            <a:ext cx="8229600" cy="5821363"/>
          </a:xfrm>
        </p:spPr>
        <p:txBody>
          <a:bodyPr/>
          <a:lstStyle/>
          <a:p>
            <a:r>
              <a:rPr lang="en-US" smtClean="0">
                <a:solidFill>
                  <a:srgbClr val="99FF99"/>
                </a:solidFill>
              </a:rPr>
              <a:t>One theory suggests that land animals developed when smaller bodies of water periodically dried up. </a:t>
            </a:r>
          </a:p>
          <a:p>
            <a:pPr lvl="1"/>
            <a:endParaRPr lang="en-US" smtClean="0">
              <a:solidFill>
                <a:srgbClr val="FF9933"/>
              </a:solidFill>
            </a:endParaRPr>
          </a:p>
        </p:txBody>
      </p:sp>
      <p:pic>
        <p:nvPicPr>
          <p:cNvPr id="274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0"/>
            <a:ext cx="8839200" cy="2886075"/>
          </a:xfrm>
          <a:prstGeom prst="rect">
            <a:avLst/>
          </a:prstGeom>
          <a:noFill/>
          <a:ln w="57150" cmpd="thinThick">
            <a:solidFill>
              <a:srgbClr val="99FF9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body" idx="4294967295"/>
          </p:nvPr>
        </p:nvSpPr>
        <p:spPr>
          <a:xfrm>
            <a:off x="457200" y="304800"/>
            <a:ext cx="8229600" cy="5821363"/>
          </a:xfrm>
        </p:spPr>
        <p:txBody>
          <a:bodyPr/>
          <a:lstStyle/>
          <a:p>
            <a:r>
              <a:rPr lang="en-US" smtClean="0">
                <a:solidFill>
                  <a:srgbClr val="99FF99"/>
                </a:solidFill>
              </a:rPr>
              <a:t>One theory suggests that land animals developed when smaller bodies of water periodically dried up. </a:t>
            </a:r>
          </a:p>
          <a:p>
            <a:pPr lvl="1"/>
            <a:r>
              <a:rPr lang="en-US" smtClean="0">
                <a:solidFill>
                  <a:srgbClr val="FF9933"/>
                </a:solidFill>
              </a:rPr>
              <a:t>Being able to crawl from one pool to the next aided in survival.</a:t>
            </a:r>
          </a:p>
          <a:p>
            <a:pPr lvl="1"/>
            <a:endParaRPr lang="en-US" smtClean="0">
              <a:solidFill>
                <a:srgbClr val="FF9933"/>
              </a:solidFill>
            </a:endParaRPr>
          </a:p>
        </p:txBody>
      </p:sp>
      <p:pic>
        <p:nvPicPr>
          <p:cNvPr id="275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0"/>
            <a:ext cx="8839200" cy="2886075"/>
          </a:xfrm>
          <a:prstGeom prst="rect">
            <a:avLst/>
          </a:prstGeom>
          <a:noFill/>
          <a:ln w="57150" cmpd="thinThick">
            <a:solidFill>
              <a:srgbClr val="99FF9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body" idx="4294967295"/>
          </p:nvPr>
        </p:nvSpPr>
        <p:spPr>
          <a:xfrm>
            <a:off x="457200" y="304800"/>
            <a:ext cx="8229600" cy="5821363"/>
          </a:xfrm>
        </p:spPr>
        <p:txBody>
          <a:bodyPr/>
          <a:lstStyle/>
          <a:p>
            <a:r>
              <a:rPr lang="en-US" smtClean="0">
                <a:solidFill>
                  <a:srgbClr val="99FF99"/>
                </a:solidFill>
              </a:rPr>
              <a:t>One theory suggests that land animals developed when smaller bodies of water periodically dried up. </a:t>
            </a:r>
          </a:p>
          <a:p>
            <a:pPr lvl="1"/>
            <a:r>
              <a:rPr lang="en-US" smtClean="0">
                <a:solidFill>
                  <a:srgbClr val="FF9933"/>
                </a:solidFill>
              </a:rPr>
              <a:t>Being able to crawl from one pool to the next aided in survival.</a:t>
            </a:r>
          </a:p>
          <a:p>
            <a:pPr lvl="1"/>
            <a:r>
              <a:rPr lang="en-US" smtClean="0">
                <a:solidFill>
                  <a:srgbClr val="996600"/>
                </a:solidFill>
              </a:rPr>
              <a:t>This ability was passed on from one generation to the next.</a:t>
            </a:r>
          </a:p>
          <a:p>
            <a:pPr lvl="1"/>
            <a:endParaRPr lang="en-US" smtClean="0">
              <a:solidFill>
                <a:srgbClr val="FF9933"/>
              </a:solidFill>
            </a:endParaRPr>
          </a:p>
        </p:txBody>
      </p:sp>
      <p:pic>
        <p:nvPicPr>
          <p:cNvPr id="276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0"/>
            <a:ext cx="8839200" cy="2886075"/>
          </a:xfrm>
          <a:prstGeom prst="rect">
            <a:avLst/>
          </a:prstGeom>
          <a:noFill/>
          <a:ln w="57150" cmpd="thinThick">
            <a:solidFill>
              <a:srgbClr val="99FF9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body" idx="4294967295"/>
          </p:nvPr>
        </p:nvSpPr>
        <p:spPr>
          <a:xfrm>
            <a:off x="228600" y="228600"/>
            <a:ext cx="8686800" cy="5897563"/>
          </a:xfrm>
        </p:spPr>
        <p:txBody>
          <a:bodyPr/>
          <a:lstStyle/>
          <a:p>
            <a:r>
              <a:rPr lang="en-US" smtClean="0"/>
              <a:t>Another theory</a:t>
            </a:r>
          </a:p>
        </p:txBody>
      </p:sp>
      <p:pic>
        <p:nvPicPr>
          <p:cNvPr id="277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62200"/>
            <a:ext cx="8763000" cy="4191000"/>
          </a:xfrm>
          <a:prstGeom prst="rect">
            <a:avLst/>
          </a:prstGeom>
          <a:noFill/>
          <a:ln w="5715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body" idx="4294967295"/>
          </p:nvPr>
        </p:nvSpPr>
        <p:spPr>
          <a:xfrm>
            <a:off x="228600" y="228600"/>
            <a:ext cx="8686800" cy="5897563"/>
          </a:xfrm>
        </p:spPr>
        <p:txBody>
          <a:bodyPr/>
          <a:lstStyle/>
          <a:p>
            <a:r>
              <a:rPr lang="en-US" smtClean="0"/>
              <a:t>Another theory</a:t>
            </a:r>
          </a:p>
          <a:p>
            <a:pPr lvl="1"/>
            <a:r>
              <a:rPr lang="en-US" smtClean="0">
                <a:solidFill>
                  <a:srgbClr val="FF9933"/>
                </a:solidFill>
              </a:rPr>
              <a:t>Lunged gulping fish could to avoid predation in the aquatic habitats by climbing into the shallows and then eventually the land.</a:t>
            </a:r>
          </a:p>
        </p:txBody>
      </p:sp>
      <p:pic>
        <p:nvPicPr>
          <p:cNvPr id="2785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62200"/>
            <a:ext cx="8763000" cy="4191000"/>
          </a:xfrm>
          <a:prstGeom prst="rect">
            <a:avLst/>
          </a:prstGeom>
          <a:noFill/>
          <a:ln w="5715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body" idx="1"/>
          </p:nvPr>
        </p:nvSpPr>
        <p:spPr>
          <a:xfrm>
            <a:off x="457200" y="228600"/>
            <a:ext cx="8229600" cy="5897563"/>
          </a:xfrm>
        </p:spPr>
        <p:txBody>
          <a:bodyPr/>
          <a:lstStyle/>
          <a:p>
            <a:r>
              <a:rPr lang="en-US" smtClean="0"/>
              <a:t>Evolution Available Sheet that follows slideshow for classwork.</a:t>
            </a:r>
          </a:p>
        </p:txBody>
      </p:sp>
      <p:pic>
        <p:nvPicPr>
          <p:cNvPr id="279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4343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371600"/>
            <a:ext cx="4267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9557" name="Rectangle 5"/>
          <p:cNvSpPr>
            <a:spLocks noChangeArrowheads="1"/>
          </p:cNvSpPr>
          <p:nvPr/>
        </p:nvSpPr>
        <p:spPr bwMode="auto">
          <a:xfrm>
            <a:off x="381000" y="4648200"/>
            <a:ext cx="3886200" cy="1752600"/>
          </a:xfrm>
          <a:prstGeom prst="rect">
            <a:avLst/>
          </a:prstGeom>
          <a:gradFill rotWithShape="1">
            <a:gsLst>
              <a:gs pos="0">
                <a:srgbClr val="FF99FF">
                  <a:alpha val="40999"/>
                </a:srgbClr>
              </a:gs>
              <a:gs pos="100000">
                <a:srgbClr val="764776">
                  <a:alpha val="32999"/>
                </a:srgbClr>
              </a:gs>
            </a:gsLst>
            <a:lin ang="5400000" scaled="1"/>
          </a:gra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3"/>
          <p:cNvSpPr>
            <a:spLocks noGrp="1" noChangeArrowheads="1"/>
          </p:cNvSpPr>
          <p:nvPr>
            <p:ph type="body" idx="1"/>
          </p:nvPr>
        </p:nvSpPr>
        <p:spPr>
          <a:xfrm>
            <a:off x="457200" y="228600"/>
            <a:ext cx="8229600" cy="5897563"/>
          </a:xfrm>
        </p:spPr>
        <p:txBody>
          <a:bodyPr/>
          <a:lstStyle/>
          <a:p>
            <a:r>
              <a:rPr lang="en-US" smtClean="0"/>
              <a:t>Which picture below is a tetrapod?</a:t>
            </a:r>
          </a:p>
        </p:txBody>
      </p:sp>
      <p:pic>
        <p:nvPicPr>
          <p:cNvPr id="280579" name="Picture 5" descr="http://www.chicagokayak.com/images/osprey%20wings%20op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3581400" cy="38100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280580" name="Picture 7" descr="http://www.monkeyfacenews.com/.a/6a0120a5c94e03970b016305a7b5b4970d-800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914400"/>
            <a:ext cx="4876800" cy="38100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280581" name="WordArt 8"/>
          <p:cNvSpPr>
            <a:spLocks noChangeArrowheads="1" noChangeShapeType="1" noTextEdit="1"/>
          </p:cNvSpPr>
          <p:nvPr/>
        </p:nvSpPr>
        <p:spPr bwMode="auto">
          <a:xfrm>
            <a:off x="457200" y="1066800"/>
            <a:ext cx="838200" cy="914400"/>
          </a:xfrm>
          <a:prstGeom prst="rect">
            <a:avLst/>
          </a:prstGeom>
        </p:spPr>
        <p:txBody>
          <a:bodyPr wrap="none" fromWordArt="1">
            <a:prstTxWarp prst="textPlain">
              <a:avLst>
                <a:gd name="adj" fmla="val 50000"/>
              </a:avLst>
            </a:prstTxWarp>
          </a:bodyPr>
          <a:lstStyle/>
          <a:p>
            <a:pPr algn="ctr"/>
            <a:r>
              <a:rPr lang="en-US" sz="3600" kern="10" spc="720">
                <a:ln w="1905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280582" name="WordArt 9"/>
          <p:cNvSpPr>
            <a:spLocks noChangeArrowheads="1" noChangeShapeType="1" noTextEdit="1"/>
          </p:cNvSpPr>
          <p:nvPr/>
        </p:nvSpPr>
        <p:spPr bwMode="auto">
          <a:xfrm>
            <a:off x="4267200" y="1066800"/>
            <a:ext cx="609600" cy="8382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a:xfrm>
            <a:off x="457200" y="228600"/>
            <a:ext cx="8001000" cy="5897563"/>
          </a:xfrm>
        </p:spPr>
        <p:txBody>
          <a:bodyPr/>
          <a:lstStyle/>
          <a:p>
            <a:r>
              <a:rPr lang="en-US" smtClean="0"/>
              <a:t>This section of the unit will cover…</a:t>
            </a:r>
          </a:p>
          <a:p>
            <a:pPr lvl="1"/>
            <a:r>
              <a:rPr lang="en-US" smtClean="0">
                <a:solidFill>
                  <a:srgbClr val="66FF99"/>
                </a:solidFill>
              </a:rPr>
              <a:t>Age of the earth.</a:t>
            </a:r>
          </a:p>
          <a:p>
            <a:pPr lvl="1"/>
            <a:r>
              <a:rPr lang="en-US" smtClean="0">
                <a:solidFill>
                  <a:srgbClr val="FF9900"/>
                </a:solidFill>
              </a:rPr>
              <a:t>History associated with evolution.</a:t>
            </a:r>
          </a:p>
          <a:p>
            <a:pPr lvl="1"/>
            <a:r>
              <a:rPr lang="en-US" smtClean="0">
                <a:solidFill>
                  <a:srgbClr val="FF66FF"/>
                </a:solidFill>
              </a:rPr>
              <a:t>Evidences of evolution.</a:t>
            </a:r>
          </a:p>
          <a:p>
            <a:pPr lvl="1"/>
            <a:r>
              <a:rPr lang="en-US" smtClean="0">
                <a:solidFill>
                  <a:schemeClr val="hlink"/>
                </a:solidFill>
              </a:rPr>
              <a:t>The four parts to Darwin’s theories.</a:t>
            </a:r>
          </a:p>
          <a:p>
            <a:pPr lvl="1"/>
            <a:r>
              <a:rPr lang="en-US" smtClean="0"/>
              <a:t>Natural Selection.</a:t>
            </a:r>
          </a:p>
          <a:p>
            <a:pPr lvl="1"/>
            <a:r>
              <a:rPr lang="en-US" smtClean="0"/>
              <a:t>Adaptive Radiation / Divergent Evolution.</a:t>
            </a:r>
          </a:p>
          <a:p>
            <a:pPr lvl="1"/>
            <a:r>
              <a:rPr lang="en-US" smtClean="0"/>
              <a:t>Convergent Evolution.</a:t>
            </a:r>
          </a:p>
          <a:p>
            <a:pPr lvl="1"/>
            <a:r>
              <a:rPr lang="en-US" smtClean="0"/>
              <a:t>Bird Adaptations.</a:t>
            </a:r>
          </a:p>
          <a:p>
            <a:pPr lvl="1"/>
            <a:r>
              <a:rPr lang="en-US" smtClean="0"/>
              <a:t>Variation of Organisms Photo Tour.</a:t>
            </a:r>
          </a:p>
          <a:p>
            <a:pPr lvl="1"/>
            <a:endParaRPr lang="en-US" smtClean="0"/>
          </a:p>
          <a:p>
            <a:pPr lvl="1"/>
            <a:endParaRPr lang="en-US" smtClean="0"/>
          </a:p>
          <a:p>
            <a:pPr lvl="1"/>
            <a:endParaRPr lang="en-US" smtClean="0"/>
          </a:p>
        </p:txBody>
      </p:sp>
      <p:sp>
        <p:nvSpPr>
          <p:cNvPr id="41987" name="Rectangle 4"/>
          <p:cNvSpPr>
            <a:spLocks noChangeArrowheads="1"/>
          </p:cNvSpPr>
          <p:nvPr/>
        </p:nvSpPr>
        <p:spPr bwMode="auto">
          <a:xfrm>
            <a:off x="228600" y="2895600"/>
            <a:ext cx="8763000" cy="3810000"/>
          </a:xfrm>
          <a:prstGeom prst="rect">
            <a:avLst/>
          </a:prstGeom>
          <a:solidFill>
            <a:srgbClr val="808080"/>
          </a:solidFill>
          <a:ln w="9525">
            <a:solidFill>
              <a:schemeClr val="tx1"/>
            </a:solidFill>
            <a:miter lim="800000"/>
            <a:headEnd/>
            <a:tailEnd/>
          </a:ln>
        </p:spPr>
        <p:txBody>
          <a:bodyPr wrap="none" anchor="ctr"/>
          <a:lstStyle/>
          <a:p>
            <a:endParaRPr lang="en-US"/>
          </a:p>
        </p:txBody>
      </p:sp>
      <p:pic>
        <p:nvPicPr>
          <p:cNvPr id="4198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971800"/>
            <a:ext cx="8534400" cy="3657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body" idx="1"/>
          </p:nvPr>
        </p:nvSpPr>
        <p:spPr>
          <a:xfrm>
            <a:off x="457200" y="228600"/>
            <a:ext cx="8229600" cy="5897563"/>
          </a:xfrm>
        </p:spPr>
        <p:txBody>
          <a:bodyPr/>
          <a:lstStyle/>
          <a:p>
            <a:r>
              <a:rPr lang="en-US" smtClean="0"/>
              <a:t>Which picture below is a tetrapod?</a:t>
            </a:r>
          </a:p>
        </p:txBody>
      </p:sp>
      <p:pic>
        <p:nvPicPr>
          <p:cNvPr id="281603" name="Picture 3" descr="http://www.chicagokayak.com/images/osprey%20wings%20op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3581400" cy="3810000"/>
          </a:xfrm>
          <a:prstGeom prst="rect">
            <a:avLst/>
          </a:prstGeom>
          <a:noFill/>
          <a:ln w="5715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281604" name="Picture 4" descr="http://www.monkeyfacenews.com/.a/6a0120a5c94e03970b016305a7b5b4970d-800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914400"/>
            <a:ext cx="4876800" cy="38100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281605" name="WordArt 5"/>
          <p:cNvSpPr>
            <a:spLocks noChangeArrowheads="1" noChangeShapeType="1" noTextEdit="1"/>
          </p:cNvSpPr>
          <p:nvPr/>
        </p:nvSpPr>
        <p:spPr bwMode="auto">
          <a:xfrm>
            <a:off x="457200" y="1066800"/>
            <a:ext cx="838200" cy="914400"/>
          </a:xfrm>
          <a:prstGeom prst="rect">
            <a:avLst/>
          </a:prstGeom>
        </p:spPr>
        <p:txBody>
          <a:bodyPr wrap="none" fromWordArt="1">
            <a:prstTxWarp prst="textPlain">
              <a:avLst>
                <a:gd name="adj" fmla="val 50000"/>
              </a:avLst>
            </a:prstTxWarp>
          </a:bodyPr>
          <a:lstStyle/>
          <a:p>
            <a:pPr algn="ctr"/>
            <a:r>
              <a:rPr lang="en-US" sz="3600" kern="10" spc="720">
                <a:ln w="19050">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281606" name="WordArt 6"/>
          <p:cNvSpPr>
            <a:spLocks noChangeArrowheads="1" noChangeShapeType="1" noTextEdit="1"/>
          </p:cNvSpPr>
          <p:nvPr/>
        </p:nvSpPr>
        <p:spPr bwMode="auto">
          <a:xfrm>
            <a:off x="4267200" y="1066800"/>
            <a:ext cx="609600" cy="8382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body" idx="1"/>
          </p:nvPr>
        </p:nvSpPr>
        <p:spPr>
          <a:xfrm>
            <a:off x="457200" y="228600"/>
            <a:ext cx="8229600" cy="5897563"/>
          </a:xfrm>
        </p:spPr>
        <p:txBody>
          <a:bodyPr/>
          <a:lstStyle/>
          <a:p>
            <a:r>
              <a:rPr lang="en-US" smtClean="0"/>
              <a:t>Which picture below is a tetrapod?</a:t>
            </a:r>
          </a:p>
        </p:txBody>
      </p:sp>
      <p:pic>
        <p:nvPicPr>
          <p:cNvPr id="282627" name="Picture 3" descr="http://www.chicagokayak.com/images/osprey%20wings%20op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3581400" cy="3810000"/>
          </a:xfrm>
          <a:prstGeom prst="rect">
            <a:avLst/>
          </a:prstGeom>
          <a:noFill/>
          <a:ln w="5715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282628" name="Picture 4" descr="http://www.monkeyfacenews.com/.a/6a0120a5c94e03970b016305a7b5b4970d-800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914400"/>
            <a:ext cx="4876800" cy="38100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282629" name="WordArt 5"/>
          <p:cNvSpPr>
            <a:spLocks noChangeArrowheads="1" noChangeShapeType="1" noTextEdit="1"/>
          </p:cNvSpPr>
          <p:nvPr/>
        </p:nvSpPr>
        <p:spPr bwMode="auto">
          <a:xfrm>
            <a:off x="457200" y="1066800"/>
            <a:ext cx="838200" cy="914400"/>
          </a:xfrm>
          <a:prstGeom prst="rect">
            <a:avLst/>
          </a:prstGeom>
        </p:spPr>
        <p:txBody>
          <a:bodyPr wrap="none" fromWordArt="1">
            <a:prstTxWarp prst="textPlain">
              <a:avLst>
                <a:gd name="adj" fmla="val 50000"/>
              </a:avLst>
            </a:prstTxWarp>
          </a:bodyPr>
          <a:lstStyle/>
          <a:p>
            <a:pPr algn="ctr"/>
            <a:r>
              <a:rPr lang="en-US" sz="3600" kern="10" spc="720">
                <a:ln w="19050">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282630" name="WordArt 6"/>
          <p:cNvSpPr>
            <a:spLocks noChangeArrowheads="1" noChangeShapeType="1" noTextEdit="1"/>
          </p:cNvSpPr>
          <p:nvPr/>
        </p:nvSpPr>
        <p:spPr bwMode="auto">
          <a:xfrm>
            <a:off x="4267200" y="1066800"/>
            <a:ext cx="609600" cy="8382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282631" name="WordArt 7"/>
          <p:cNvSpPr>
            <a:spLocks noChangeArrowheads="1" noChangeShapeType="1" noTextEdit="1"/>
          </p:cNvSpPr>
          <p:nvPr/>
        </p:nvSpPr>
        <p:spPr bwMode="auto">
          <a:xfrm>
            <a:off x="533400" y="3429000"/>
            <a:ext cx="2895600" cy="838200"/>
          </a:xfrm>
          <a:prstGeom prst="rect">
            <a:avLst/>
          </a:prstGeom>
        </p:spPr>
        <p:txBody>
          <a:bodyPr wrap="none" fromWordArt="1">
            <a:prstTxWarp prst="textPlain">
              <a:avLst>
                <a:gd name="adj" fmla="val 50000"/>
              </a:avLst>
            </a:prstTxWarp>
          </a:bodyPr>
          <a:lstStyle/>
          <a:p>
            <a:pPr algn="ctr"/>
            <a:r>
              <a:rPr lang="en-US" sz="3600" kern="10" spc="720">
                <a:ln w="9525">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Tetrapod</a:t>
            </a:r>
          </a:p>
        </p:txBody>
      </p:sp>
    </p:spTree>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body" idx="1"/>
          </p:nvPr>
        </p:nvSpPr>
        <p:spPr>
          <a:xfrm>
            <a:off x="457200" y="228600"/>
            <a:ext cx="8229600" cy="5897563"/>
          </a:xfrm>
        </p:spPr>
        <p:txBody>
          <a:bodyPr/>
          <a:lstStyle/>
          <a:p>
            <a:r>
              <a:rPr lang="en-US" smtClean="0"/>
              <a:t>Which picture below is a tetrapod?</a:t>
            </a:r>
          </a:p>
        </p:txBody>
      </p:sp>
      <p:pic>
        <p:nvPicPr>
          <p:cNvPr id="283651" name="Picture 3" descr="http://www.chicagokayak.com/images/osprey%20wings%20op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3581400" cy="3810000"/>
          </a:xfrm>
          <a:prstGeom prst="rect">
            <a:avLst/>
          </a:prstGeom>
          <a:noFill/>
          <a:ln w="5715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283652" name="Picture 4" descr="http://www.monkeyfacenews.com/.a/6a0120a5c94e03970b016305a7b5b4970d-800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914400"/>
            <a:ext cx="4876800" cy="3810000"/>
          </a:xfrm>
          <a:prstGeom prst="rect">
            <a:avLst/>
          </a:prstGeom>
          <a:noFill/>
          <a:ln w="57150">
            <a:solidFill>
              <a:srgbClr val="66FFCC"/>
            </a:solidFill>
            <a:miter lim="800000"/>
            <a:headEnd/>
            <a:tailEnd/>
          </a:ln>
          <a:extLst>
            <a:ext uri="{909E8E84-426E-40DD-AFC4-6F175D3DCCD1}">
              <a14:hiddenFill xmlns:a14="http://schemas.microsoft.com/office/drawing/2010/main">
                <a:solidFill>
                  <a:srgbClr val="FFFFFF"/>
                </a:solidFill>
              </a14:hiddenFill>
            </a:ext>
          </a:extLst>
        </p:spPr>
      </p:pic>
      <p:sp>
        <p:nvSpPr>
          <p:cNvPr id="283653" name="WordArt 5"/>
          <p:cNvSpPr>
            <a:spLocks noChangeArrowheads="1" noChangeShapeType="1" noTextEdit="1"/>
          </p:cNvSpPr>
          <p:nvPr/>
        </p:nvSpPr>
        <p:spPr bwMode="auto">
          <a:xfrm>
            <a:off x="457200" y="1066800"/>
            <a:ext cx="838200" cy="914400"/>
          </a:xfrm>
          <a:prstGeom prst="rect">
            <a:avLst/>
          </a:prstGeom>
        </p:spPr>
        <p:txBody>
          <a:bodyPr wrap="none" fromWordArt="1">
            <a:prstTxWarp prst="textPlain">
              <a:avLst>
                <a:gd name="adj" fmla="val 50000"/>
              </a:avLst>
            </a:prstTxWarp>
          </a:bodyPr>
          <a:lstStyle/>
          <a:p>
            <a:pPr algn="ctr"/>
            <a:r>
              <a:rPr lang="en-US" sz="3600" kern="10" spc="720">
                <a:ln w="19050">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283654" name="WordArt 6"/>
          <p:cNvSpPr>
            <a:spLocks noChangeArrowheads="1" noChangeShapeType="1" noTextEdit="1"/>
          </p:cNvSpPr>
          <p:nvPr/>
        </p:nvSpPr>
        <p:spPr bwMode="auto">
          <a:xfrm>
            <a:off x="4267200" y="1066800"/>
            <a:ext cx="609600" cy="838200"/>
          </a:xfrm>
          <a:prstGeom prst="rect">
            <a:avLst/>
          </a:prstGeom>
        </p:spPr>
        <p:txBody>
          <a:bodyPr wrap="none" fromWordArt="1">
            <a:prstTxWarp prst="textPlain">
              <a:avLst>
                <a:gd name="adj" fmla="val 50000"/>
              </a:avLst>
            </a:prstTxWarp>
          </a:bodyPr>
          <a:lstStyle/>
          <a:p>
            <a:pPr algn="ctr"/>
            <a:r>
              <a:rPr lang="en-US" sz="3600" kern="10" spc="720">
                <a:ln w="28575">
                  <a:solidFill>
                    <a:srgbClr val="66FF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283655" name="WordArt 7"/>
          <p:cNvSpPr>
            <a:spLocks noChangeArrowheads="1" noChangeShapeType="1" noTextEdit="1"/>
          </p:cNvSpPr>
          <p:nvPr/>
        </p:nvSpPr>
        <p:spPr bwMode="auto">
          <a:xfrm>
            <a:off x="533400" y="3429000"/>
            <a:ext cx="2895600" cy="838200"/>
          </a:xfrm>
          <a:prstGeom prst="rect">
            <a:avLst/>
          </a:prstGeom>
        </p:spPr>
        <p:txBody>
          <a:bodyPr wrap="none" fromWordArt="1">
            <a:prstTxWarp prst="textPlain">
              <a:avLst>
                <a:gd name="adj" fmla="val 50000"/>
              </a:avLst>
            </a:prstTxWarp>
          </a:bodyPr>
          <a:lstStyle/>
          <a:p>
            <a:pPr algn="ctr"/>
            <a:r>
              <a:rPr lang="en-US" sz="3600" kern="10" spc="720">
                <a:ln w="9525">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Tetrapod</a:t>
            </a:r>
          </a:p>
        </p:txBody>
      </p:sp>
    </p:spTree>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body" idx="1"/>
          </p:nvPr>
        </p:nvSpPr>
        <p:spPr>
          <a:xfrm>
            <a:off x="457200" y="228600"/>
            <a:ext cx="8229600" cy="5897563"/>
          </a:xfrm>
        </p:spPr>
        <p:txBody>
          <a:bodyPr/>
          <a:lstStyle/>
          <a:p>
            <a:r>
              <a:rPr lang="en-US" smtClean="0"/>
              <a:t>Which picture below is a tetrapod?</a:t>
            </a:r>
          </a:p>
        </p:txBody>
      </p:sp>
      <p:pic>
        <p:nvPicPr>
          <p:cNvPr id="284675" name="Picture 3" descr="http://www.chicagokayak.com/images/osprey%20wings%20op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3581400" cy="3810000"/>
          </a:xfrm>
          <a:prstGeom prst="rect">
            <a:avLst/>
          </a:prstGeom>
          <a:noFill/>
          <a:ln w="5715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284676" name="Picture 4" descr="http://www.monkeyfacenews.com/.a/6a0120a5c94e03970b016305a7b5b4970d-800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914400"/>
            <a:ext cx="4876800" cy="3810000"/>
          </a:xfrm>
          <a:prstGeom prst="rect">
            <a:avLst/>
          </a:prstGeom>
          <a:noFill/>
          <a:ln w="57150">
            <a:solidFill>
              <a:srgbClr val="66FFCC"/>
            </a:solidFill>
            <a:miter lim="800000"/>
            <a:headEnd/>
            <a:tailEnd/>
          </a:ln>
          <a:extLst>
            <a:ext uri="{909E8E84-426E-40DD-AFC4-6F175D3DCCD1}">
              <a14:hiddenFill xmlns:a14="http://schemas.microsoft.com/office/drawing/2010/main">
                <a:solidFill>
                  <a:srgbClr val="FFFFFF"/>
                </a:solidFill>
              </a14:hiddenFill>
            </a:ext>
          </a:extLst>
        </p:spPr>
      </p:pic>
      <p:sp>
        <p:nvSpPr>
          <p:cNvPr id="284677" name="WordArt 5"/>
          <p:cNvSpPr>
            <a:spLocks noChangeArrowheads="1" noChangeShapeType="1" noTextEdit="1"/>
          </p:cNvSpPr>
          <p:nvPr/>
        </p:nvSpPr>
        <p:spPr bwMode="auto">
          <a:xfrm>
            <a:off x="457200" y="1066800"/>
            <a:ext cx="838200" cy="914400"/>
          </a:xfrm>
          <a:prstGeom prst="rect">
            <a:avLst/>
          </a:prstGeom>
        </p:spPr>
        <p:txBody>
          <a:bodyPr wrap="none" fromWordArt="1">
            <a:prstTxWarp prst="textPlain">
              <a:avLst>
                <a:gd name="adj" fmla="val 50000"/>
              </a:avLst>
            </a:prstTxWarp>
          </a:bodyPr>
          <a:lstStyle/>
          <a:p>
            <a:pPr algn="ctr"/>
            <a:r>
              <a:rPr lang="en-US" sz="3600" kern="10" spc="720">
                <a:ln w="19050">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284678" name="WordArt 6"/>
          <p:cNvSpPr>
            <a:spLocks noChangeArrowheads="1" noChangeShapeType="1" noTextEdit="1"/>
          </p:cNvSpPr>
          <p:nvPr/>
        </p:nvSpPr>
        <p:spPr bwMode="auto">
          <a:xfrm>
            <a:off x="4267200" y="1066800"/>
            <a:ext cx="609600" cy="838200"/>
          </a:xfrm>
          <a:prstGeom prst="rect">
            <a:avLst/>
          </a:prstGeom>
        </p:spPr>
        <p:txBody>
          <a:bodyPr wrap="none" fromWordArt="1">
            <a:prstTxWarp prst="textPlain">
              <a:avLst>
                <a:gd name="adj" fmla="val 50000"/>
              </a:avLst>
            </a:prstTxWarp>
          </a:bodyPr>
          <a:lstStyle/>
          <a:p>
            <a:pPr algn="ctr"/>
            <a:r>
              <a:rPr lang="en-US" sz="3600" kern="10" spc="720">
                <a:ln w="28575">
                  <a:solidFill>
                    <a:srgbClr val="66FF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284679" name="WordArt 7"/>
          <p:cNvSpPr>
            <a:spLocks noChangeArrowheads="1" noChangeShapeType="1" noTextEdit="1"/>
          </p:cNvSpPr>
          <p:nvPr/>
        </p:nvSpPr>
        <p:spPr bwMode="auto">
          <a:xfrm>
            <a:off x="533400" y="3429000"/>
            <a:ext cx="2895600" cy="838200"/>
          </a:xfrm>
          <a:prstGeom prst="rect">
            <a:avLst/>
          </a:prstGeom>
        </p:spPr>
        <p:txBody>
          <a:bodyPr wrap="none" fromWordArt="1">
            <a:prstTxWarp prst="textPlain">
              <a:avLst>
                <a:gd name="adj" fmla="val 50000"/>
              </a:avLst>
            </a:prstTxWarp>
          </a:bodyPr>
          <a:lstStyle/>
          <a:p>
            <a:pPr algn="ctr"/>
            <a:r>
              <a:rPr lang="en-US" sz="3600" kern="10" spc="720">
                <a:ln w="9525">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Tetrapod</a:t>
            </a:r>
          </a:p>
        </p:txBody>
      </p:sp>
      <p:sp>
        <p:nvSpPr>
          <p:cNvPr id="284680" name="WordArt 8"/>
          <p:cNvSpPr>
            <a:spLocks noChangeArrowheads="1" noChangeShapeType="1" noTextEdit="1"/>
          </p:cNvSpPr>
          <p:nvPr/>
        </p:nvSpPr>
        <p:spPr bwMode="auto">
          <a:xfrm>
            <a:off x="4343400" y="3581400"/>
            <a:ext cx="2590800" cy="838200"/>
          </a:xfrm>
          <a:prstGeom prst="rect">
            <a:avLst/>
          </a:prstGeom>
        </p:spPr>
        <p:txBody>
          <a:bodyPr wrap="none" fromWordArt="1">
            <a:prstTxWarp prst="textPlain">
              <a:avLst>
                <a:gd name="adj" fmla="val 50000"/>
              </a:avLst>
            </a:prstTxWarp>
          </a:bodyPr>
          <a:lstStyle/>
          <a:p>
            <a:pPr algn="ctr"/>
            <a:r>
              <a:rPr lang="en-US" sz="3600" kern="10" spc="720">
                <a:ln w="9525">
                  <a:solidFill>
                    <a:srgbClr val="66FF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Fish</a:t>
            </a:r>
          </a:p>
        </p:txBody>
      </p:sp>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body" idx="1"/>
          </p:nvPr>
        </p:nvSpPr>
        <p:spPr>
          <a:xfrm>
            <a:off x="457200" y="228600"/>
            <a:ext cx="8229600" cy="5897563"/>
          </a:xfrm>
        </p:spPr>
        <p:txBody>
          <a:bodyPr/>
          <a:lstStyle/>
          <a:p>
            <a:r>
              <a:rPr lang="en-US" smtClean="0"/>
              <a:t>Which picture below is a tetrapod?</a:t>
            </a:r>
          </a:p>
        </p:txBody>
      </p:sp>
      <p:pic>
        <p:nvPicPr>
          <p:cNvPr id="285699" name="Picture 12" descr="http://upload.wikimedia.org/wikipedia/commons/9/9e/Humpback_stellwagen_ed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838200"/>
            <a:ext cx="4343400" cy="54102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285700" name="Picture 14" descr="http://www.marcofolio.net/images/stories/art/inspiration/colourful_insects/insect_fe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8200"/>
            <a:ext cx="4267200" cy="54102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285701" name="WordArt 15"/>
          <p:cNvSpPr>
            <a:spLocks noChangeArrowheads="1" noChangeShapeType="1" noTextEdit="1"/>
          </p:cNvSpPr>
          <p:nvPr/>
        </p:nvSpPr>
        <p:spPr bwMode="auto">
          <a:xfrm>
            <a:off x="304800" y="914400"/>
            <a:ext cx="914400" cy="9906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285702" name="WordArt 16"/>
          <p:cNvSpPr>
            <a:spLocks noChangeArrowheads="1" noChangeShapeType="1" noTextEdit="1"/>
          </p:cNvSpPr>
          <p:nvPr/>
        </p:nvSpPr>
        <p:spPr bwMode="auto">
          <a:xfrm>
            <a:off x="4800600" y="1066800"/>
            <a:ext cx="685800" cy="8382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body" idx="1"/>
          </p:nvPr>
        </p:nvSpPr>
        <p:spPr>
          <a:xfrm>
            <a:off x="457200" y="228600"/>
            <a:ext cx="8229600" cy="5897563"/>
          </a:xfrm>
        </p:spPr>
        <p:txBody>
          <a:bodyPr/>
          <a:lstStyle/>
          <a:p>
            <a:r>
              <a:rPr lang="en-US" smtClean="0"/>
              <a:t>Which picture below is a tetrapod?</a:t>
            </a:r>
          </a:p>
        </p:txBody>
      </p:sp>
      <p:pic>
        <p:nvPicPr>
          <p:cNvPr id="286723" name="Picture 3" descr="http://upload.wikimedia.org/wikipedia/commons/9/9e/Humpback_stellwagen_ed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838200"/>
            <a:ext cx="4343400" cy="54102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286724" name="Picture 4" descr="http://www.marcofolio.net/images/stories/art/inspiration/colourful_insects/insect_fe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8200"/>
            <a:ext cx="4267200" cy="5410200"/>
          </a:xfrm>
          <a:prstGeom prst="rect">
            <a:avLst/>
          </a:prstGeom>
          <a:noFill/>
          <a:ln w="571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286725" name="WordArt 5"/>
          <p:cNvSpPr>
            <a:spLocks noChangeArrowheads="1" noChangeShapeType="1" noTextEdit="1"/>
          </p:cNvSpPr>
          <p:nvPr/>
        </p:nvSpPr>
        <p:spPr bwMode="auto">
          <a:xfrm>
            <a:off x="304800" y="914400"/>
            <a:ext cx="914400" cy="990600"/>
          </a:xfrm>
          <a:prstGeom prst="rect">
            <a:avLst/>
          </a:prstGeom>
        </p:spPr>
        <p:txBody>
          <a:bodyPr wrap="none" fromWordArt="1">
            <a:prstTxWarp prst="textPlain">
              <a:avLst>
                <a:gd name="adj" fmla="val 50000"/>
              </a:avLst>
            </a:prstTxWarp>
          </a:bodyPr>
          <a:lstStyle/>
          <a:p>
            <a:pPr algn="ctr"/>
            <a:r>
              <a:rPr lang="en-US" sz="3600" kern="10" spc="720">
                <a:ln w="28575">
                  <a:solidFill>
                    <a:schemeClr val="folHlink"/>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286726" name="WordArt 6"/>
          <p:cNvSpPr>
            <a:spLocks noChangeArrowheads="1" noChangeShapeType="1" noTextEdit="1"/>
          </p:cNvSpPr>
          <p:nvPr/>
        </p:nvSpPr>
        <p:spPr bwMode="auto">
          <a:xfrm>
            <a:off x="4800600" y="1066800"/>
            <a:ext cx="685800" cy="8382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Tree>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body" idx="1"/>
          </p:nvPr>
        </p:nvSpPr>
        <p:spPr>
          <a:xfrm>
            <a:off x="457200" y="228600"/>
            <a:ext cx="8229600" cy="5897563"/>
          </a:xfrm>
        </p:spPr>
        <p:txBody>
          <a:bodyPr/>
          <a:lstStyle/>
          <a:p>
            <a:r>
              <a:rPr lang="en-US" smtClean="0"/>
              <a:t>Which picture below is a tetrapod?</a:t>
            </a:r>
          </a:p>
        </p:txBody>
      </p:sp>
      <p:pic>
        <p:nvPicPr>
          <p:cNvPr id="287747" name="Picture 3" descr="http://upload.wikimedia.org/wikipedia/commons/9/9e/Humpback_stellwagen_ed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838200"/>
            <a:ext cx="4343400" cy="54102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287748" name="Picture 4" descr="http://www.marcofolio.net/images/stories/art/inspiration/colourful_insects/insect_fe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8200"/>
            <a:ext cx="4267200" cy="5410200"/>
          </a:xfrm>
          <a:prstGeom prst="rect">
            <a:avLst/>
          </a:prstGeom>
          <a:noFill/>
          <a:ln w="571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287749" name="WordArt 5"/>
          <p:cNvSpPr>
            <a:spLocks noChangeArrowheads="1" noChangeShapeType="1" noTextEdit="1"/>
          </p:cNvSpPr>
          <p:nvPr/>
        </p:nvSpPr>
        <p:spPr bwMode="auto">
          <a:xfrm>
            <a:off x="304800" y="914400"/>
            <a:ext cx="914400" cy="990600"/>
          </a:xfrm>
          <a:prstGeom prst="rect">
            <a:avLst/>
          </a:prstGeom>
        </p:spPr>
        <p:txBody>
          <a:bodyPr wrap="none" fromWordArt="1">
            <a:prstTxWarp prst="textPlain">
              <a:avLst>
                <a:gd name="adj" fmla="val 50000"/>
              </a:avLst>
            </a:prstTxWarp>
          </a:bodyPr>
          <a:lstStyle/>
          <a:p>
            <a:pPr algn="ctr"/>
            <a:r>
              <a:rPr lang="en-US" sz="3600" kern="10" spc="720">
                <a:ln w="28575">
                  <a:solidFill>
                    <a:schemeClr val="folHlink"/>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287750" name="WordArt 6"/>
          <p:cNvSpPr>
            <a:spLocks noChangeArrowheads="1" noChangeShapeType="1" noTextEdit="1"/>
          </p:cNvSpPr>
          <p:nvPr/>
        </p:nvSpPr>
        <p:spPr bwMode="auto">
          <a:xfrm>
            <a:off x="4800600" y="1066800"/>
            <a:ext cx="685800" cy="8382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287751" name="WordArt 7"/>
          <p:cNvSpPr>
            <a:spLocks noChangeArrowheads="1" noChangeShapeType="1" noTextEdit="1"/>
          </p:cNvSpPr>
          <p:nvPr/>
        </p:nvSpPr>
        <p:spPr bwMode="auto">
          <a:xfrm>
            <a:off x="457200" y="3886200"/>
            <a:ext cx="3429000" cy="1981200"/>
          </a:xfrm>
          <a:prstGeom prst="rect">
            <a:avLst/>
          </a:prstGeom>
        </p:spPr>
        <p:txBody>
          <a:bodyPr wrap="none" fromWordArt="1">
            <a:prstTxWarp prst="textPlain">
              <a:avLst>
                <a:gd name="adj" fmla="val 50000"/>
              </a:avLst>
            </a:prstTxWarp>
          </a:bodyPr>
          <a:lstStyle/>
          <a:p>
            <a:pPr algn="ctr"/>
            <a:r>
              <a:rPr lang="en-US" sz="3600" kern="10">
                <a:ln w="19050">
                  <a:solidFill>
                    <a:schemeClr val="bg1"/>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Insect</a:t>
            </a:r>
          </a:p>
          <a:p>
            <a:pPr algn="ctr"/>
            <a:r>
              <a:rPr lang="en-US" sz="3600" kern="10">
                <a:ln w="19050">
                  <a:solidFill>
                    <a:schemeClr val="bg1"/>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Exoskeleton</a:t>
            </a:r>
          </a:p>
          <a:p>
            <a:pPr algn="ctr"/>
            <a:r>
              <a:rPr lang="en-US" sz="3600" kern="10">
                <a:ln w="19050">
                  <a:solidFill>
                    <a:schemeClr val="bg1"/>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Not a Tetrapod</a:t>
            </a:r>
          </a:p>
        </p:txBody>
      </p:sp>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body" idx="1"/>
          </p:nvPr>
        </p:nvSpPr>
        <p:spPr>
          <a:xfrm>
            <a:off x="457200" y="228600"/>
            <a:ext cx="8229600" cy="5897563"/>
          </a:xfrm>
        </p:spPr>
        <p:txBody>
          <a:bodyPr/>
          <a:lstStyle/>
          <a:p>
            <a:r>
              <a:rPr lang="en-US" smtClean="0"/>
              <a:t>Which picture below is a tetrapod?</a:t>
            </a:r>
          </a:p>
        </p:txBody>
      </p:sp>
      <p:pic>
        <p:nvPicPr>
          <p:cNvPr id="288771" name="Picture 3" descr="http://upload.wikimedia.org/wikipedia/commons/9/9e/Humpback_stellwagen_ed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838200"/>
            <a:ext cx="4343400" cy="5410200"/>
          </a:xfrm>
          <a:prstGeom prst="rect">
            <a:avLst/>
          </a:prstGeom>
          <a:noFill/>
          <a:ln w="57150">
            <a:solidFill>
              <a:srgbClr val="9966FF"/>
            </a:solidFill>
            <a:miter lim="800000"/>
            <a:headEnd/>
            <a:tailEnd/>
          </a:ln>
          <a:extLst>
            <a:ext uri="{909E8E84-426E-40DD-AFC4-6F175D3DCCD1}">
              <a14:hiddenFill xmlns:a14="http://schemas.microsoft.com/office/drawing/2010/main">
                <a:solidFill>
                  <a:srgbClr val="FFFFFF"/>
                </a:solidFill>
              </a14:hiddenFill>
            </a:ext>
          </a:extLst>
        </p:spPr>
      </p:pic>
      <p:pic>
        <p:nvPicPr>
          <p:cNvPr id="288772" name="Picture 4" descr="http://www.marcofolio.net/images/stories/art/inspiration/colourful_insects/insect_fe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8200"/>
            <a:ext cx="4267200" cy="5410200"/>
          </a:xfrm>
          <a:prstGeom prst="rect">
            <a:avLst/>
          </a:prstGeom>
          <a:noFill/>
          <a:ln w="571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288773" name="WordArt 5"/>
          <p:cNvSpPr>
            <a:spLocks noChangeArrowheads="1" noChangeShapeType="1" noTextEdit="1"/>
          </p:cNvSpPr>
          <p:nvPr/>
        </p:nvSpPr>
        <p:spPr bwMode="auto">
          <a:xfrm>
            <a:off x="304800" y="914400"/>
            <a:ext cx="914400" cy="990600"/>
          </a:xfrm>
          <a:prstGeom prst="rect">
            <a:avLst/>
          </a:prstGeom>
        </p:spPr>
        <p:txBody>
          <a:bodyPr wrap="none" fromWordArt="1">
            <a:prstTxWarp prst="textPlain">
              <a:avLst>
                <a:gd name="adj" fmla="val 50000"/>
              </a:avLst>
            </a:prstTxWarp>
          </a:bodyPr>
          <a:lstStyle/>
          <a:p>
            <a:pPr algn="ctr"/>
            <a:r>
              <a:rPr lang="en-US" sz="3600" kern="10" spc="720">
                <a:ln w="28575">
                  <a:solidFill>
                    <a:schemeClr val="folHlink"/>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288774" name="WordArt 6"/>
          <p:cNvSpPr>
            <a:spLocks noChangeArrowheads="1" noChangeShapeType="1" noTextEdit="1"/>
          </p:cNvSpPr>
          <p:nvPr/>
        </p:nvSpPr>
        <p:spPr bwMode="auto">
          <a:xfrm>
            <a:off x="4800600" y="1066800"/>
            <a:ext cx="685800" cy="838200"/>
          </a:xfrm>
          <a:prstGeom prst="rect">
            <a:avLst/>
          </a:prstGeom>
        </p:spPr>
        <p:txBody>
          <a:bodyPr wrap="none" fromWordArt="1">
            <a:prstTxWarp prst="textPlain">
              <a:avLst>
                <a:gd name="adj" fmla="val 50000"/>
              </a:avLst>
            </a:prstTxWarp>
          </a:bodyPr>
          <a:lstStyle/>
          <a:p>
            <a:pPr algn="ctr"/>
            <a:r>
              <a:rPr lang="en-US" sz="3600" kern="10" spc="720">
                <a:ln w="28575">
                  <a:solidFill>
                    <a:srgbClr val="99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288775" name="WordArt 7"/>
          <p:cNvSpPr>
            <a:spLocks noChangeArrowheads="1" noChangeShapeType="1" noTextEdit="1"/>
          </p:cNvSpPr>
          <p:nvPr/>
        </p:nvSpPr>
        <p:spPr bwMode="auto">
          <a:xfrm>
            <a:off x="457200" y="3886200"/>
            <a:ext cx="3429000" cy="1981200"/>
          </a:xfrm>
          <a:prstGeom prst="rect">
            <a:avLst/>
          </a:prstGeom>
        </p:spPr>
        <p:txBody>
          <a:bodyPr wrap="none" fromWordArt="1">
            <a:prstTxWarp prst="textPlain">
              <a:avLst>
                <a:gd name="adj" fmla="val 50000"/>
              </a:avLst>
            </a:prstTxWarp>
          </a:bodyPr>
          <a:lstStyle/>
          <a:p>
            <a:pPr algn="ctr"/>
            <a:r>
              <a:rPr lang="en-US" sz="3600" kern="10">
                <a:ln w="19050">
                  <a:solidFill>
                    <a:schemeClr val="bg1"/>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Insect</a:t>
            </a:r>
          </a:p>
          <a:p>
            <a:pPr algn="ctr"/>
            <a:r>
              <a:rPr lang="en-US" sz="3600" kern="10">
                <a:ln w="19050">
                  <a:solidFill>
                    <a:schemeClr val="bg1"/>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Exoskeleton</a:t>
            </a:r>
          </a:p>
          <a:p>
            <a:pPr algn="ctr"/>
            <a:r>
              <a:rPr lang="en-US" sz="3600" kern="10">
                <a:ln w="19050">
                  <a:solidFill>
                    <a:schemeClr val="bg1"/>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Not a Tetrapod</a:t>
            </a:r>
          </a:p>
        </p:txBody>
      </p:sp>
    </p:spTree>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body" idx="1"/>
          </p:nvPr>
        </p:nvSpPr>
        <p:spPr>
          <a:xfrm>
            <a:off x="457200" y="228600"/>
            <a:ext cx="8229600" cy="5897563"/>
          </a:xfrm>
        </p:spPr>
        <p:txBody>
          <a:bodyPr/>
          <a:lstStyle/>
          <a:p>
            <a:r>
              <a:rPr lang="en-US" smtClean="0"/>
              <a:t>Which picture below is a tetrapod?</a:t>
            </a:r>
          </a:p>
        </p:txBody>
      </p:sp>
      <p:pic>
        <p:nvPicPr>
          <p:cNvPr id="289795" name="Picture 3" descr="http://upload.wikimedia.org/wikipedia/commons/9/9e/Humpback_stellwagen_ed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838200"/>
            <a:ext cx="4343400" cy="5410200"/>
          </a:xfrm>
          <a:prstGeom prst="rect">
            <a:avLst/>
          </a:prstGeom>
          <a:noFill/>
          <a:ln w="57150">
            <a:solidFill>
              <a:srgbClr val="9966FF"/>
            </a:solidFill>
            <a:miter lim="800000"/>
            <a:headEnd/>
            <a:tailEnd/>
          </a:ln>
          <a:extLst>
            <a:ext uri="{909E8E84-426E-40DD-AFC4-6F175D3DCCD1}">
              <a14:hiddenFill xmlns:a14="http://schemas.microsoft.com/office/drawing/2010/main">
                <a:solidFill>
                  <a:srgbClr val="FFFFFF"/>
                </a:solidFill>
              </a14:hiddenFill>
            </a:ext>
          </a:extLst>
        </p:spPr>
      </p:pic>
      <p:pic>
        <p:nvPicPr>
          <p:cNvPr id="289796" name="Picture 4" descr="http://www.marcofolio.net/images/stories/art/inspiration/colourful_insects/insect_fe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8200"/>
            <a:ext cx="4267200" cy="5410200"/>
          </a:xfrm>
          <a:prstGeom prst="rect">
            <a:avLst/>
          </a:prstGeom>
          <a:noFill/>
          <a:ln w="571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289797" name="WordArt 5"/>
          <p:cNvSpPr>
            <a:spLocks noChangeArrowheads="1" noChangeShapeType="1" noTextEdit="1"/>
          </p:cNvSpPr>
          <p:nvPr/>
        </p:nvSpPr>
        <p:spPr bwMode="auto">
          <a:xfrm>
            <a:off x="304800" y="914400"/>
            <a:ext cx="914400" cy="990600"/>
          </a:xfrm>
          <a:prstGeom prst="rect">
            <a:avLst/>
          </a:prstGeom>
        </p:spPr>
        <p:txBody>
          <a:bodyPr wrap="none" fromWordArt="1">
            <a:prstTxWarp prst="textPlain">
              <a:avLst>
                <a:gd name="adj" fmla="val 50000"/>
              </a:avLst>
            </a:prstTxWarp>
          </a:bodyPr>
          <a:lstStyle/>
          <a:p>
            <a:pPr algn="ctr"/>
            <a:r>
              <a:rPr lang="en-US" sz="3600" kern="10" spc="720">
                <a:ln w="28575">
                  <a:solidFill>
                    <a:schemeClr val="folHlink"/>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289798" name="WordArt 6"/>
          <p:cNvSpPr>
            <a:spLocks noChangeArrowheads="1" noChangeShapeType="1" noTextEdit="1"/>
          </p:cNvSpPr>
          <p:nvPr/>
        </p:nvSpPr>
        <p:spPr bwMode="auto">
          <a:xfrm>
            <a:off x="4800600" y="1066800"/>
            <a:ext cx="685800" cy="838200"/>
          </a:xfrm>
          <a:prstGeom prst="rect">
            <a:avLst/>
          </a:prstGeom>
        </p:spPr>
        <p:txBody>
          <a:bodyPr wrap="none" fromWordArt="1">
            <a:prstTxWarp prst="textPlain">
              <a:avLst>
                <a:gd name="adj" fmla="val 50000"/>
              </a:avLst>
            </a:prstTxWarp>
          </a:bodyPr>
          <a:lstStyle/>
          <a:p>
            <a:pPr algn="ctr"/>
            <a:r>
              <a:rPr lang="en-US" sz="3600" kern="10" spc="720">
                <a:ln w="28575">
                  <a:solidFill>
                    <a:srgbClr val="99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289799" name="WordArt 7"/>
          <p:cNvSpPr>
            <a:spLocks noChangeArrowheads="1" noChangeShapeType="1" noTextEdit="1"/>
          </p:cNvSpPr>
          <p:nvPr/>
        </p:nvSpPr>
        <p:spPr bwMode="auto">
          <a:xfrm>
            <a:off x="457200" y="3886200"/>
            <a:ext cx="3429000" cy="1981200"/>
          </a:xfrm>
          <a:prstGeom prst="rect">
            <a:avLst/>
          </a:prstGeom>
        </p:spPr>
        <p:txBody>
          <a:bodyPr wrap="none" fromWordArt="1">
            <a:prstTxWarp prst="textPlain">
              <a:avLst>
                <a:gd name="adj" fmla="val 50000"/>
              </a:avLst>
            </a:prstTxWarp>
          </a:bodyPr>
          <a:lstStyle/>
          <a:p>
            <a:pPr algn="ctr"/>
            <a:r>
              <a:rPr lang="en-US" sz="3600" kern="10">
                <a:ln w="19050">
                  <a:solidFill>
                    <a:schemeClr val="bg1"/>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Insect</a:t>
            </a:r>
          </a:p>
          <a:p>
            <a:pPr algn="ctr"/>
            <a:r>
              <a:rPr lang="en-US" sz="3600" kern="10">
                <a:ln w="19050">
                  <a:solidFill>
                    <a:schemeClr val="bg1"/>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Exoskeleton</a:t>
            </a:r>
          </a:p>
          <a:p>
            <a:pPr algn="ctr"/>
            <a:r>
              <a:rPr lang="en-US" sz="3600" kern="10">
                <a:ln w="19050">
                  <a:solidFill>
                    <a:schemeClr val="bg1"/>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Not a Tetrapod</a:t>
            </a:r>
          </a:p>
        </p:txBody>
      </p:sp>
      <p:sp>
        <p:nvSpPr>
          <p:cNvPr id="289800" name="WordArt 8"/>
          <p:cNvSpPr>
            <a:spLocks noChangeArrowheads="1" noChangeShapeType="1" noTextEdit="1"/>
          </p:cNvSpPr>
          <p:nvPr/>
        </p:nvSpPr>
        <p:spPr bwMode="auto">
          <a:xfrm>
            <a:off x="4953000" y="2895600"/>
            <a:ext cx="3419475" cy="25908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9966FF"/>
                </a:solidFill>
                <a:effectLst>
                  <a:outerShdw dist="45791" dir="3378596" algn="ctr" rotWithShape="0">
                    <a:srgbClr val="4D4D4D">
                      <a:alpha val="79999"/>
                    </a:srgbClr>
                  </a:outerShdw>
                </a:effectLst>
                <a:latin typeface="Arial Black"/>
              </a:rPr>
              <a:t>Whale</a:t>
            </a:r>
          </a:p>
          <a:p>
            <a:pPr algn="ctr"/>
            <a:r>
              <a:rPr lang="en-US" sz="3600" kern="10" spc="720">
                <a:ln w="28575">
                  <a:solidFill>
                    <a:schemeClr val="bg1"/>
                  </a:solidFill>
                  <a:round/>
                  <a:headEnd/>
                  <a:tailEnd/>
                </a:ln>
                <a:solidFill>
                  <a:srgbClr val="9966FF"/>
                </a:solidFill>
                <a:effectLst>
                  <a:outerShdw dist="45791" dir="3378596" algn="ctr" rotWithShape="0">
                    <a:srgbClr val="4D4D4D">
                      <a:alpha val="79999"/>
                    </a:srgbClr>
                  </a:outerShdw>
                </a:effectLst>
                <a:latin typeface="Arial Black"/>
              </a:rPr>
              <a:t>Tetrapod</a:t>
            </a:r>
          </a:p>
          <a:p>
            <a:pPr algn="ctr"/>
            <a:r>
              <a:rPr lang="en-US" sz="3600" kern="10" spc="720">
                <a:ln w="28575">
                  <a:solidFill>
                    <a:schemeClr val="bg1"/>
                  </a:solidFill>
                  <a:round/>
                  <a:headEnd/>
                  <a:tailEnd/>
                </a:ln>
                <a:solidFill>
                  <a:srgbClr val="9966FF"/>
                </a:solidFill>
                <a:effectLst>
                  <a:outerShdw dist="45791" dir="3378596" algn="ctr" rotWithShape="0">
                    <a:srgbClr val="4D4D4D">
                      <a:alpha val="79999"/>
                    </a:srgbClr>
                  </a:outerShdw>
                </a:effectLst>
                <a:latin typeface="Arial Black"/>
              </a:rPr>
              <a:t>(Lost legs but</a:t>
            </a:r>
          </a:p>
          <a:p>
            <a:pPr algn="ctr"/>
            <a:r>
              <a:rPr lang="en-US" sz="3600" kern="10" spc="720">
                <a:ln w="28575">
                  <a:solidFill>
                    <a:schemeClr val="bg1"/>
                  </a:solidFill>
                  <a:round/>
                  <a:headEnd/>
                  <a:tailEnd/>
                </a:ln>
                <a:solidFill>
                  <a:srgbClr val="9966FF"/>
                </a:solidFill>
                <a:effectLst>
                  <a:outerShdw dist="45791" dir="3378596" algn="ctr" rotWithShape="0">
                    <a:srgbClr val="4D4D4D">
                      <a:alpha val="79999"/>
                    </a:srgbClr>
                  </a:outerShdw>
                </a:effectLst>
                <a:latin typeface="Arial Black"/>
              </a:rPr>
              <a:t>still grouped)</a:t>
            </a:r>
          </a:p>
        </p:txBody>
      </p:sp>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body" idx="1"/>
          </p:nvPr>
        </p:nvSpPr>
        <p:spPr>
          <a:xfrm>
            <a:off x="457200" y="228600"/>
            <a:ext cx="8229600" cy="5897563"/>
          </a:xfrm>
        </p:spPr>
        <p:txBody>
          <a:bodyPr/>
          <a:lstStyle/>
          <a:p>
            <a:r>
              <a:rPr lang="en-US" smtClean="0"/>
              <a:t>Which picture below is a tetrapod?</a:t>
            </a:r>
          </a:p>
        </p:txBody>
      </p:sp>
      <p:pic>
        <p:nvPicPr>
          <p:cNvPr id="290819" name="Picture 10" descr="http://3.bp.blogspot.com/-9xxUgeflgdk/Twb4i3XhbGI/AAAAAAAAAs8/TxWxqC526Vo/s1600/worm+far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838200"/>
            <a:ext cx="4114800" cy="57912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290820" name="Picture 14" descr="http://www.texassnakes.net/bullsna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8200"/>
            <a:ext cx="4457700" cy="57912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290821" name="WordArt 15"/>
          <p:cNvSpPr>
            <a:spLocks noChangeArrowheads="1" noChangeShapeType="1" noTextEdit="1"/>
          </p:cNvSpPr>
          <p:nvPr/>
        </p:nvSpPr>
        <p:spPr bwMode="auto">
          <a:xfrm>
            <a:off x="304800" y="914400"/>
            <a:ext cx="914400" cy="9906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290822" name="WordArt 16"/>
          <p:cNvSpPr>
            <a:spLocks noChangeArrowheads="1" noChangeShapeType="1" noTextEdit="1"/>
          </p:cNvSpPr>
          <p:nvPr/>
        </p:nvSpPr>
        <p:spPr bwMode="auto">
          <a:xfrm>
            <a:off x="4953000" y="914400"/>
            <a:ext cx="914400" cy="9906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457200" y="228600"/>
            <a:ext cx="8001000" cy="5897563"/>
          </a:xfrm>
        </p:spPr>
        <p:txBody>
          <a:bodyPr/>
          <a:lstStyle/>
          <a:p>
            <a:r>
              <a:rPr lang="en-US" smtClean="0"/>
              <a:t>This section of the unit will cover…</a:t>
            </a:r>
          </a:p>
          <a:p>
            <a:pPr lvl="1"/>
            <a:r>
              <a:rPr lang="en-US" smtClean="0">
                <a:solidFill>
                  <a:srgbClr val="66FF99"/>
                </a:solidFill>
              </a:rPr>
              <a:t>Age of the earth.</a:t>
            </a:r>
          </a:p>
          <a:p>
            <a:pPr lvl="1"/>
            <a:r>
              <a:rPr lang="en-US" smtClean="0">
                <a:solidFill>
                  <a:srgbClr val="FF9900"/>
                </a:solidFill>
              </a:rPr>
              <a:t>History associated with evolution.</a:t>
            </a:r>
          </a:p>
          <a:p>
            <a:pPr lvl="1"/>
            <a:r>
              <a:rPr lang="en-US" smtClean="0">
                <a:solidFill>
                  <a:srgbClr val="FF66FF"/>
                </a:solidFill>
              </a:rPr>
              <a:t>Evidences of evolution.</a:t>
            </a:r>
          </a:p>
          <a:p>
            <a:pPr lvl="1"/>
            <a:r>
              <a:rPr lang="en-US" smtClean="0">
                <a:solidFill>
                  <a:schemeClr val="hlink"/>
                </a:solidFill>
              </a:rPr>
              <a:t>The four parts to Darwin’s theories.</a:t>
            </a:r>
          </a:p>
          <a:p>
            <a:pPr lvl="1"/>
            <a:r>
              <a:rPr lang="en-US" smtClean="0">
                <a:solidFill>
                  <a:srgbClr val="9966FF"/>
                </a:solidFill>
              </a:rPr>
              <a:t>Natural Selection.</a:t>
            </a:r>
          </a:p>
          <a:p>
            <a:pPr lvl="1"/>
            <a:r>
              <a:rPr lang="en-US" smtClean="0"/>
              <a:t>Adaptive Radiation / Divergent Evolution.</a:t>
            </a:r>
          </a:p>
          <a:p>
            <a:pPr lvl="1"/>
            <a:r>
              <a:rPr lang="en-US" smtClean="0"/>
              <a:t>Convergent Evolution.</a:t>
            </a:r>
          </a:p>
          <a:p>
            <a:pPr lvl="1"/>
            <a:r>
              <a:rPr lang="en-US" smtClean="0"/>
              <a:t>Bird Adaptations.</a:t>
            </a:r>
          </a:p>
          <a:p>
            <a:pPr lvl="1"/>
            <a:r>
              <a:rPr lang="en-US" smtClean="0"/>
              <a:t>Variation of Organisms Photo Tour.</a:t>
            </a:r>
          </a:p>
          <a:p>
            <a:pPr lvl="1"/>
            <a:endParaRPr lang="en-US" smtClean="0"/>
          </a:p>
          <a:p>
            <a:pPr lvl="1"/>
            <a:endParaRPr lang="en-US" smtClean="0"/>
          </a:p>
          <a:p>
            <a:pPr lvl="1"/>
            <a:endParaRPr lang="en-US" smtClean="0"/>
          </a:p>
        </p:txBody>
      </p:sp>
      <p:sp>
        <p:nvSpPr>
          <p:cNvPr id="43011" name="Rectangle 3"/>
          <p:cNvSpPr>
            <a:spLocks noChangeArrowheads="1"/>
          </p:cNvSpPr>
          <p:nvPr/>
        </p:nvSpPr>
        <p:spPr bwMode="auto">
          <a:xfrm>
            <a:off x="228600" y="3429000"/>
            <a:ext cx="8763000" cy="3276600"/>
          </a:xfrm>
          <a:prstGeom prst="rect">
            <a:avLst/>
          </a:prstGeom>
          <a:solidFill>
            <a:srgbClr val="808080"/>
          </a:solidFill>
          <a:ln w="9525">
            <a:solidFill>
              <a:schemeClr val="tx1"/>
            </a:solidFill>
            <a:miter lim="800000"/>
            <a:headEnd/>
            <a:tailEnd/>
          </a:ln>
        </p:spPr>
        <p:txBody>
          <a:bodyPr wrap="none" anchor="ctr"/>
          <a:lstStyle/>
          <a:p>
            <a:endParaRPr lang="en-US"/>
          </a:p>
        </p:txBody>
      </p:sp>
      <p:pic>
        <p:nvPicPr>
          <p:cNvPr id="430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505200"/>
            <a:ext cx="8610600" cy="312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body" idx="1"/>
          </p:nvPr>
        </p:nvSpPr>
        <p:spPr>
          <a:xfrm>
            <a:off x="457200" y="228600"/>
            <a:ext cx="8229600" cy="5897563"/>
          </a:xfrm>
        </p:spPr>
        <p:txBody>
          <a:bodyPr/>
          <a:lstStyle/>
          <a:p>
            <a:r>
              <a:rPr lang="en-US" smtClean="0"/>
              <a:t>Which picture below is a tetrapod?</a:t>
            </a:r>
          </a:p>
        </p:txBody>
      </p:sp>
      <p:pic>
        <p:nvPicPr>
          <p:cNvPr id="291843" name="Picture 3" descr="http://3.bp.blogspot.com/-9xxUgeflgdk/Twb4i3XhbGI/AAAAAAAAAs8/TxWxqC526Vo/s1600/worm+far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838200"/>
            <a:ext cx="4114800" cy="57912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291844" name="Picture 4" descr="http://www.texassnakes.net/bullsna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8200"/>
            <a:ext cx="4457700" cy="5791200"/>
          </a:xfrm>
          <a:prstGeom prst="rect">
            <a:avLst/>
          </a:prstGeom>
          <a:noFill/>
          <a:ln w="5715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291845" name="WordArt 5"/>
          <p:cNvSpPr>
            <a:spLocks noChangeArrowheads="1" noChangeShapeType="1" noTextEdit="1"/>
          </p:cNvSpPr>
          <p:nvPr/>
        </p:nvSpPr>
        <p:spPr bwMode="auto">
          <a:xfrm>
            <a:off x="304800" y="914400"/>
            <a:ext cx="914400" cy="990600"/>
          </a:xfrm>
          <a:prstGeom prst="rect">
            <a:avLst/>
          </a:prstGeom>
        </p:spPr>
        <p:txBody>
          <a:bodyPr wrap="none" fromWordArt="1">
            <a:prstTxWarp prst="textPlain">
              <a:avLst>
                <a:gd name="adj" fmla="val 50000"/>
              </a:avLst>
            </a:prstTxWarp>
          </a:bodyPr>
          <a:lstStyle/>
          <a:p>
            <a:pPr algn="ctr"/>
            <a:r>
              <a:rPr lang="en-US" sz="3600" kern="10" spc="720">
                <a:ln w="28575">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291846" name="WordArt 6"/>
          <p:cNvSpPr>
            <a:spLocks noChangeArrowheads="1" noChangeShapeType="1" noTextEdit="1"/>
          </p:cNvSpPr>
          <p:nvPr/>
        </p:nvSpPr>
        <p:spPr bwMode="auto">
          <a:xfrm>
            <a:off x="4953000" y="914400"/>
            <a:ext cx="914400" cy="9906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Tree>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body" idx="1"/>
          </p:nvPr>
        </p:nvSpPr>
        <p:spPr>
          <a:xfrm>
            <a:off x="457200" y="228600"/>
            <a:ext cx="8229600" cy="5897563"/>
          </a:xfrm>
        </p:spPr>
        <p:txBody>
          <a:bodyPr/>
          <a:lstStyle/>
          <a:p>
            <a:r>
              <a:rPr lang="en-US" smtClean="0"/>
              <a:t>Which picture below is a tetrapod?</a:t>
            </a:r>
          </a:p>
        </p:txBody>
      </p:sp>
      <p:pic>
        <p:nvPicPr>
          <p:cNvPr id="292867" name="Picture 3" descr="http://3.bp.blogspot.com/-9xxUgeflgdk/Twb4i3XhbGI/AAAAAAAAAs8/TxWxqC526Vo/s1600/worm+far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838200"/>
            <a:ext cx="4114800" cy="57912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292868" name="Picture 4" descr="http://www.texassnakes.net/bullsna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8200"/>
            <a:ext cx="4457700" cy="5791200"/>
          </a:xfrm>
          <a:prstGeom prst="rect">
            <a:avLst/>
          </a:prstGeom>
          <a:noFill/>
          <a:ln w="5715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292869" name="WordArt 5"/>
          <p:cNvSpPr>
            <a:spLocks noChangeArrowheads="1" noChangeShapeType="1" noTextEdit="1"/>
          </p:cNvSpPr>
          <p:nvPr/>
        </p:nvSpPr>
        <p:spPr bwMode="auto">
          <a:xfrm>
            <a:off x="304800" y="914400"/>
            <a:ext cx="914400" cy="990600"/>
          </a:xfrm>
          <a:prstGeom prst="rect">
            <a:avLst/>
          </a:prstGeom>
        </p:spPr>
        <p:txBody>
          <a:bodyPr wrap="none" fromWordArt="1">
            <a:prstTxWarp prst="textPlain">
              <a:avLst>
                <a:gd name="adj" fmla="val 50000"/>
              </a:avLst>
            </a:prstTxWarp>
          </a:bodyPr>
          <a:lstStyle/>
          <a:p>
            <a:pPr algn="ctr"/>
            <a:r>
              <a:rPr lang="en-US" sz="3600" kern="10" spc="720">
                <a:ln w="28575">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292870" name="WordArt 6"/>
          <p:cNvSpPr>
            <a:spLocks noChangeArrowheads="1" noChangeShapeType="1" noTextEdit="1"/>
          </p:cNvSpPr>
          <p:nvPr/>
        </p:nvSpPr>
        <p:spPr bwMode="auto">
          <a:xfrm>
            <a:off x="4953000" y="914400"/>
            <a:ext cx="914400" cy="9906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pic>
        <p:nvPicPr>
          <p:cNvPr id="292871" name="Picture 9" descr="http://www.wildherps.com/images/herps/standard/09080619PD_tree_lizar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990600"/>
            <a:ext cx="2667000" cy="137160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body" idx="1"/>
          </p:nvPr>
        </p:nvSpPr>
        <p:spPr>
          <a:xfrm>
            <a:off x="457200" y="228600"/>
            <a:ext cx="8229600" cy="5897563"/>
          </a:xfrm>
        </p:spPr>
        <p:txBody>
          <a:bodyPr/>
          <a:lstStyle/>
          <a:p>
            <a:r>
              <a:rPr lang="en-US" smtClean="0"/>
              <a:t>Which picture below is a tetrapod?</a:t>
            </a:r>
          </a:p>
        </p:txBody>
      </p:sp>
      <p:pic>
        <p:nvPicPr>
          <p:cNvPr id="293891" name="Picture 3" descr="http://3.bp.blogspot.com/-9xxUgeflgdk/Twb4i3XhbGI/AAAAAAAAAs8/TxWxqC526Vo/s1600/worm+far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838200"/>
            <a:ext cx="4114800" cy="57912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293892" name="Picture 4" descr="http://www.texassnakes.net/bullsna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8200"/>
            <a:ext cx="4457700" cy="5791200"/>
          </a:xfrm>
          <a:prstGeom prst="rect">
            <a:avLst/>
          </a:prstGeom>
          <a:noFill/>
          <a:ln w="5715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293893" name="WordArt 5"/>
          <p:cNvSpPr>
            <a:spLocks noChangeArrowheads="1" noChangeShapeType="1" noTextEdit="1"/>
          </p:cNvSpPr>
          <p:nvPr/>
        </p:nvSpPr>
        <p:spPr bwMode="auto">
          <a:xfrm>
            <a:off x="304800" y="914400"/>
            <a:ext cx="914400" cy="990600"/>
          </a:xfrm>
          <a:prstGeom prst="rect">
            <a:avLst/>
          </a:prstGeom>
        </p:spPr>
        <p:txBody>
          <a:bodyPr wrap="none" fromWordArt="1">
            <a:prstTxWarp prst="textPlain">
              <a:avLst>
                <a:gd name="adj" fmla="val 50000"/>
              </a:avLst>
            </a:prstTxWarp>
          </a:bodyPr>
          <a:lstStyle/>
          <a:p>
            <a:pPr algn="ctr"/>
            <a:r>
              <a:rPr lang="en-US" sz="3600" kern="10" spc="720">
                <a:ln w="28575">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293894" name="WordArt 6"/>
          <p:cNvSpPr>
            <a:spLocks noChangeArrowheads="1" noChangeShapeType="1" noTextEdit="1"/>
          </p:cNvSpPr>
          <p:nvPr/>
        </p:nvSpPr>
        <p:spPr bwMode="auto">
          <a:xfrm>
            <a:off x="4953000" y="914400"/>
            <a:ext cx="914400" cy="9906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293895" name="WordArt 7"/>
          <p:cNvSpPr>
            <a:spLocks noChangeArrowheads="1" noChangeShapeType="1" noTextEdit="1"/>
          </p:cNvSpPr>
          <p:nvPr/>
        </p:nvSpPr>
        <p:spPr bwMode="auto">
          <a:xfrm>
            <a:off x="228600" y="2286000"/>
            <a:ext cx="1905000" cy="1066800"/>
          </a:xfrm>
          <a:prstGeom prst="rect">
            <a:avLst/>
          </a:prstGeom>
        </p:spPr>
        <p:txBody>
          <a:bodyPr wrap="none" fromWordArt="1">
            <a:prstTxWarp prst="textFadeUp">
              <a:avLst>
                <a:gd name="adj" fmla="val 9991"/>
              </a:avLst>
            </a:prstTxWarp>
          </a:bodyPr>
          <a:lstStyle/>
          <a:p>
            <a:pPr algn="ctr"/>
            <a:r>
              <a:rPr lang="en-US" sz="3600" kern="10">
                <a:ln w="12700">
                  <a:solidFill>
                    <a:schemeClr val="bg1"/>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Snake</a:t>
            </a:r>
          </a:p>
        </p:txBody>
      </p:sp>
      <p:sp>
        <p:nvSpPr>
          <p:cNvPr id="293896" name="WordArt 8"/>
          <p:cNvSpPr>
            <a:spLocks noChangeArrowheads="1" noChangeShapeType="1" noTextEdit="1"/>
          </p:cNvSpPr>
          <p:nvPr/>
        </p:nvSpPr>
        <p:spPr bwMode="auto">
          <a:xfrm>
            <a:off x="457200" y="4495800"/>
            <a:ext cx="3810000" cy="1754188"/>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solidFill>
                  <a:srgbClr val="FF9900"/>
                </a:solidFill>
                <a:effectLst>
                  <a:outerShdw dist="45791" dir="3378596" algn="ctr" rotWithShape="0">
                    <a:srgbClr val="4D4D4D">
                      <a:alpha val="79999"/>
                    </a:srgbClr>
                  </a:outerShdw>
                </a:effectLst>
                <a:latin typeface="Arial Black"/>
              </a:rPr>
              <a:t>Tetrapod</a:t>
            </a:r>
          </a:p>
          <a:p>
            <a:pPr algn="ctr"/>
            <a:r>
              <a:rPr lang="en-US" sz="3600" kern="10" spc="720">
                <a:ln w="9525">
                  <a:solidFill>
                    <a:schemeClr val="bg1"/>
                  </a:solidFill>
                  <a:round/>
                  <a:headEnd/>
                  <a:tailEnd/>
                </a:ln>
                <a:solidFill>
                  <a:srgbClr val="FF9900"/>
                </a:solidFill>
                <a:effectLst>
                  <a:outerShdw dist="45791" dir="3378596" algn="ctr" rotWithShape="0">
                    <a:srgbClr val="4D4D4D">
                      <a:alpha val="79999"/>
                    </a:srgbClr>
                  </a:outerShdw>
                </a:effectLst>
                <a:latin typeface="Arial Black"/>
              </a:rPr>
              <a:t>(Use to have legs</a:t>
            </a:r>
          </a:p>
          <a:p>
            <a:pPr algn="ctr"/>
            <a:r>
              <a:rPr lang="en-US" sz="3600" kern="10" spc="720">
                <a:ln w="9525">
                  <a:solidFill>
                    <a:schemeClr val="bg1"/>
                  </a:solidFill>
                  <a:round/>
                  <a:headEnd/>
                  <a:tailEnd/>
                </a:ln>
                <a:solidFill>
                  <a:srgbClr val="FF9900"/>
                </a:solidFill>
                <a:effectLst>
                  <a:outerShdw dist="45791" dir="3378596" algn="ctr" rotWithShape="0">
                    <a:srgbClr val="4D4D4D">
                      <a:alpha val="79999"/>
                    </a:srgbClr>
                  </a:outerShdw>
                </a:effectLst>
                <a:latin typeface="Arial Black"/>
              </a:rPr>
              <a:t>like a lizards).</a:t>
            </a:r>
          </a:p>
        </p:txBody>
      </p:sp>
      <p:pic>
        <p:nvPicPr>
          <p:cNvPr id="293897" name="Picture 10" descr="http://www.wildherps.com/images/herps/standard/09080619PD_tree_lizar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990600"/>
            <a:ext cx="2667000" cy="137160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body" idx="1"/>
          </p:nvPr>
        </p:nvSpPr>
        <p:spPr>
          <a:xfrm>
            <a:off x="457200" y="228600"/>
            <a:ext cx="8229600" cy="5897563"/>
          </a:xfrm>
        </p:spPr>
        <p:txBody>
          <a:bodyPr/>
          <a:lstStyle/>
          <a:p>
            <a:r>
              <a:rPr lang="en-US" smtClean="0"/>
              <a:t>Which picture below is a tetrapod?</a:t>
            </a:r>
          </a:p>
        </p:txBody>
      </p:sp>
      <p:pic>
        <p:nvPicPr>
          <p:cNvPr id="294915" name="Picture 3" descr="http://3.bp.blogspot.com/-9xxUgeflgdk/Twb4i3XhbGI/AAAAAAAAAs8/TxWxqC526Vo/s1600/worm+far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838200"/>
            <a:ext cx="4114800" cy="5791200"/>
          </a:xfrm>
          <a:prstGeom prst="rect">
            <a:avLst/>
          </a:prstGeom>
          <a:noFill/>
          <a:ln w="57150">
            <a:solidFill>
              <a:srgbClr val="FF5050"/>
            </a:solidFill>
            <a:miter lim="800000"/>
            <a:headEnd/>
            <a:tailEnd/>
          </a:ln>
          <a:extLst>
            <a:ext uri="{909E8E84-426E-40DD-AFC4-6F175D3DCCD1}">
              <a14:hiddenFill xmlns:a14="http://schemas.microsoft.com/office/drawing/2010/main">
                <a:solidFill>
                  <a:srgbClr val="FFFFFF"/>
                </a:solidFill>
              </a14:hiddenFill>
            </a:ext>
          </a:extLst>
        </p:spPr>
      </p:pic>
      <p:pic>
        <p:nvPicPr>
          <p:cNvPr id="294916" name="Picture 4" descr="http://www.texassnakes.net/bullsna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8200"/>
            <a:ext cx="4457700" cy="5791200"/>
          </a:xfrm>
          <a:prstGeom prst="rect">
            <a:avLst/>
          </a:prstGeom>
          <a:noFill/>
          <a:ln w="5715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294917" name="WordArt 5"/>
          <p:cNvSpPr>
            <a:spLocks noChangeArrowheads="1" noChangeShapeType="1" noTextEdit="1"/>
          </p:cNvSpPr>
          <p:nvPr/>
        </p:nvSpPr>
        <p:spPr bwMode="auto">
          <a:xfrm>
            <a:off x="304800" y="914400"/>
            <a:ext cx="914400" cy="990600"/>
          </a:xfrm>
          <a:prstGeom prst="rect">
            <a:avLst/>
          </a:prstGeom>
        </p:spPr>
        <p:txBody>
          <a:bodyPr wrap="none" fromWordArt="1">
            <a:prstTxWarp prst="textPlain">
              <a:avLst>
                <a:gd name="adj" fmla="val 50000"/>
              </a:avLst>
            </a:prstTxWarp>
          </a:bodyPr>
          <a:lstStyle/>
          <a:p>
            <a:pPr algn="ctr"/>
            <a:r>
              <a:rPr lang="en-US" sz="3600" kern="10" spc="720">
                <a:ln w="28575">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294918" name="WordArt 6"/>
          <p:cNvSpPr>
            <a:spLocks noChangeArrowheads="1" noChangeShapeType="1" noTextEdit="1"/>
          </p:cNvSpPr>
          <p:nvPr/>
        </p:nvSpPr>
        <p:spPr bwMode="auto">
          <a:xfrm>
            <a:off x="4953000" y="914400"/>
            <a:ext cx="914400" cy="990600"/>
          </a:xfrm>
          <a:prstGeom prst="rect">
            <a:avLst/>
          </a:prstGeom>
        </p:spPr>
        <p:txBody>
          <a:bodyPr wrap="none" fromWordArt="1">
            <a:prstTxWarp prst="textPlain">
              <a:avLst>
                <a:gd name="adj" fmla="val 50000"/>
              </a:avLst>
            </a:prstTxWarp>
          </a:bodyPr>
          <a:lstStyle/>
          <a:p>
            <a:pPr algn="ctr"/>
            <a:r>
              <a:rPr lang="en-US" sz="3600" kern="10" spc="720">
                <a:ln w="28575">
                  <a:solidFill>
                    <a:srgbClr val="FF505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294919" name="WordArt 7"/>
          <p:cNvSpPr>
            <a:spLocks noChangeArrowheads="1" noChangeShapeType="1" noTextEdit="1"/>
          </p:cNvSpPr>
          <p:nvPr/>
        </p:nvSpPr>
        <p:spPr bwMode="auto">
          <a:xfrm>
            <a:off x="228600" y="2286000"/>
            <a:ext cx="1905000" cy="1066800"/>
          </a:xfrm>
          <a:prstGeom prst="rect">
            <a:avLst/>
          </a:prstGeom>
        </p:spPr>
        <p:txBody>
          <a:bodyPr wrap="none" fromWordArt="1">
            <a:prstTxWarp prst="textFadeUp">
              <a:avLst>
                <a:gd name="adj" fmla="val 9991"/>
              </a:avLst>
            </a:prstTxWarp>
          </a:bodyPr>
          <a:lstStyle/>
          <a:p>
            <a:pPr algn="ctr"/>
            <a:r>
              <a:rPr lang="en-US" sz="3600" kern="10">
                <a:ln w="12700">
                  <a:solidFill>
                    <a:schemeClr val="bg1"/>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Snake</a:t>
            </a:r>
          </a:p>
        </p:txBody>
      </p:sp>
      <p:sp>
        <p:nvSpPr>
          <p:cNvPr id="294920" name="WordArt 8"/>
          <p:cNvSpPr>
            <a:spLocks noChangeArrowheads="1" noChangeShapeType="1" noTextEdit="1"/>
          </p:cNvSpPr>
          <p:nvPr/>
        </p:nvSpPr>
        <p:spPr bwMode="auto">
          <a:xfrm>
            <a:off x="457200" y="4495800"/>
            <a:ext cx="3810000" cy="1754188"/>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solidFill>
                  <a:srgbClr val="FF9900"/>
                </a:solidFill>
                <a:effectLst>
                  <a:outerShdw dist="45791" dir="3378596" algn="ctr" rotWithShape="0">
                    <a:srgbClr val="4D4D4D">
                      <a:alpha val="79999"/>
                    </a:srgbClr>
                  </a:outerShdw>
                </a:effectLst>
                <a:latin typeface="Arial Black"/>
              </a:rPr>
              <a:t>Tetrapod</a:t>
            </a:r>
          </a:p>
          <a:p>
            <a:pPr algn="ctr"/>
            <a:r>
              <a:rPr lang="en-US" sz="3600" kern="10" spc="720">
                <a:ln w="9525">
                  <a:solidFill>
                    <a:schemeClr val="bg1"/>
                  </a:solidFill>
                  <a:round/>
                  <a:headEnd/>
                  <a:tailEnd/>
                </a:ln>
                <a:solidFill>
                  <a:srgbClr val="FF9900"/>
                </a:solidFill>
                <a:effectLst>
                  <a:outerShdw dist="45791" dir="3378596" algn="ctr" rotWithShape="0">
                    <a:srgbClr val="4D4D4D">
                      <a:alpha val="79999"/>
                    </a:srgbClr>
                  </a:outerShdw>
                </a:effectLst>
                <a:latin typeface="Arial Black"/>
              </a:rPr>
              <a:t>(Use to have legs</a:t>
            </a:r>
          </a:p>
          <a:p>
            <a:pPr algn="ctr"/>
            <a:r>
              <a:rPr lang="en-US" sz="3600" kern="10" spc="720">
                <a:ln w="9525">
                  <a:solidFill>
                    <a:schemeClr val="bg1"/>
                  </a:solidFill>
                  <a:round/>
                  <a:headEnd/>
                  <a:tailEnd/>
                </a:ln>
                <a:solidFill>
                  <a:srgbClr val="FF9900"/>
                </a:solidFill>
                <a:effectLst>
                  <a:outerShdw dist="45791" dir="3378596" algn="ctr" rotWithShape="0">
                    <a:srgbClr val="4D4D4D">
                      <a:alpha val="79999"/>
                    </a:srgbClr>
                  </a:outerShdw>
                </a:effectLst>
                <a:latin typeface="Arial Black"/>
              </a:rPr>
              <a:t>like a lizards).</a:t>
            </a:r>
          </a:p>
        </p:txBody>
      </p:sp>
      <p:pic>
        <p:nvPicPr>
          <p:cNvPr id="294921" name="Picture 9" descr="http://www.wildherps.com/images/herps/standard/09080619PD_tree_lizar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990600"/>
            <a:ext cx="2667000" cy="137160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body" idx="1"/>
          </p:nvPr>
        </p:nvSpPr>
        <p:spPr>
          <a:xfrm>
            <a:off x="457200" y="228600"/>
            <a:ext cx="8229600" cy="5897563"/>
          </a:xfrm>
        </p:spPr>
        <p:txBody>
          <a:bodyPr/>
          <a:lstStyle/>
          <a:p>
            <a:r>
              <a:rPr lang="en-US" smtClean="0"/>
              <a:t>Which picture below is a tetrapod?</a:t>
            </a:r>
          </a:p>
        </p:txBody>
      </p:sp>
      <p:pic>
        <p:nvPicPr>
          <p:cNvPr id="295939" name="Picture 3" descr="http://3.bp.blogspot.com/-9xxUgeflgdk/Twb4i3XhbGI/AAAAAAAAAs8/TxWxqC526Vo/s1600/worm+far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838200"/>
            <a:ext cx="4114800" cy="5791200"/>
          </a:xfrm>
          <a:prstGeom prst="rect">
            <a:avLst/>
          </a:prstGeom>
          <a:noFill/>
          <a:ln w="57150">
            <a:solidFill>
              <a:srgbClr val="FF5050"/>
            </a:solidFill>
            <a:miter lim="800000"/>
            <a:headEnd/>
            <a:tailEnd/>
          </a:ln>
          <a:extLst>
            <a:ext uri="{909E8E84-426E-40DD-AFC4-6F175D3DCCD1}">
              <a14:hiddenFill xmlns:a14="http://schemas.microsoft.com/office/drawing/2010/main">
                <a:solidFill>
                  <a:srgbClr val="FFFFFF"/>
                </a:solidFill>
              </a14:hiddenFill>
            </a:ext>
          </a:extLst>
        </p:spPr>
      </p:pic>
      <p:pic>
        <p:nvPicPr>
          <p:cNvPr id="295940" name="Picture 4" descr="http://www.texassnakes.net/bullsna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8200"/>
            <a:ext cx="4457700" cy="5791200"/>
          </a:xfrm>
          <a:prstGeom prst="rect">
            <a:avLst/>
          </a:prstGeom>
          <a:noFill/>
          <a:ln w="5715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295941" name="WordArt 5"/>
          <p:cNvSpPr>
            <a:spLocks noChangeArrowheads="1" noChangeShapeType="1" noTextEdit="1"/>
          </p:cNvSpPr>
          <p:nvPr/>
        </p:nvSpPr>
        <p:spPr bwMode="auto">
          <a:xfrm>
            <a:off x="304800" y="914400"/>
            <a:ext cx="914400" cy="990600"/>
          </a:xfrm>
          <a:prstGeom prst="rect">
            <a:avLst/>
          </a:prstGeom>
        </p:spPr>
        <p:txBody>
          <a:bodyPr wrap="none" fromWordArt="1">
            <a:prstTxWarp prst="textPlain">
              <a:avLst>
                <a:gd name="adj" fmla="val 50000"/>
              </a:avLst>
            </a:prstTxWarp>
          </a:bodyPr>
          <a:lstStyle/>
          <a:p>
            <a:pPr algn="ctr"/>
            <a:r>
              <a:rPr lang="en-US" sz="3600" kern="10" spc="720">
                <a:ln w="28575">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295942" name="WordArt 6"/>
          <p:cNvSpPr>
            <a:spLocks noChangeArrowheads="1" noChangeShapeType="1" noTextEdit="1"/>
          </p:cNvSpPr>
          <p:nvPr/>
        </p:nvSpPr>
        <p:spPr bwMode="auto">
          <a:xfrm>
            <a:off x="4953000" y="914400"/>
            <a:ext cx="914400" cy="990600"/>
          </a:xfrm>
          <a:prstGeom prst="rect">
            <a:avLst/>
          </a:prstGeom>
        </p:spPr>
        <p:txBody>
          <a:bodyPr wrap="none" fromWordArt="1">
            <a:prstTxWarp prst="textPlain">
              <a:avLst>
                <a:gd name="adj" fmla="val 50000"/>
              </a:avLst>
            </a:prstTxWarp>
          </a:bodyPr>
          <a:lstStyle/>
          <a:p>
            <a:pPr algn="ctr"/>
            <a:r>
              <a:rPr lang="en-US" sz="3600" kern="10" spc="720">
                <a:ln w="28575">
                  <a:solidFill>
                    <a:srgbClr val="FF505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295943" name="WordArt 7"/>
          <p:cNvSpPr>
            <a:spLocks noChangeArrowheads="1" noChangeShapeType="1" noTextEdit="1"/>
          </p:cNvSpPr>
          <p:nvPr/>
        </p:nvSpPr>
        <p:spPr bwMode="auto">
          <a:xfrm>
            <a:off x="228600" y="2286000"/>
            <a:ext cx="1905000" cy="1066800"/>
          </a:xfrm>
          <a:prstGeom prst="rect">
            <a:avLst/>
          </a:prstGeom>
        </p:spPr>
        <p:txBody>
          <a:bodyPr wrap="none" fromWordArt="1">
            <a:prstTxWarp prst="textFadeUp">
              <a:avLst>
                <a:gd name="adj" fmla="val 9991"/>
              </a:avLst>
            </a:prstTxWarp>
          </a:bodyPr>
          <a:lstStyle/>
          <a:p>
            <a:pPr algn="ctr"/>
            <a:r>
              <a:rPr lang="en-US" sz="3600" kern="10">
                <a:ln w="12700">
                  <a:solidFill>
                    <a:schemeClr val="bg1"/>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Snake</a:t>
            </a:r>
          </a:p>
        </p:txBody>
      </p:sp>
      <p:sp>
        <p:nvSpPr>
          <p:cNvPr id="295944" name="WordArt 8"/>
          <p:cNvSpPr>
            <a:spLocks noChangeArrowheads="1" noChangeShapeType="1" noTextEdit="1"/>
          </p:cNvSpPr>
          <p:nvPr/>
        </p:nvSpPr>
        <p:spPr bwMode="auto">
          <a:xfrm>
            <a:off x="457200" y="4495800"/>
            <a:ext cx="3810000" cy="1754188"/>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solidFill>
                  <a:srgbClr val="FF9900"/>
                </a:solidFill>
                <a:effectLst>
                  <a:outerShdw dist="45791" dir="3378596" algn="ctr" rotWithShape="0">
                    <a:srgbClr val="4D4D4D">
                      <a:alpha val="79999"/>
                    </a:srgbClr>
                  </a:outerShdw>
                </a:effectLst>
                <a:latin typeface="Arial Black"/>
              </a:rPr>
              <a:t>Tetrapod</a:t>
            </a:r>
          </a:p>
          <a:p>
            <a:pPr algn="ctr"/>
            <a:r>
              <a:rPr lang="en-US" sz="3600" kern="10" spc="720">
                <a:ln w="9525">
                  <a:solidFill>
                    <a:schemeClr val="bg1"/>
                  </a:solidFill>
                  <a:round/>
                  <a:headEnd/>
                  <a:tailEnd/>
                </a:ln>
                <a:solidFill>
                  <a:srgbClr val="FF9900"/>
                </a:solidFill>
                <a:effectLst>
                  <a:outerShdw dist="45791" dir="3378596" algn="ctr" rotWithShape="0">
                    <a:srgbClr val="4D4D4D">
                      <a:alpha val="79999"/>
                    </a:srgbClr>
                  </a:outerShdw>
                </a:effectLst>
                <a:latin typeface="Arial Black"/>
              </a:rPr>
              <a:t>(Use to have legs</a:t>
            </a:r>
          </a:p>
          <a:p>
            <a:pPr algn="ctr"/>
            <a:r>
              <a:rPr lang="en-US" sz="3600" kern="10" spc="720">
                <a:ln w="9525">
                  <a:solidFill>
                    <a:schemeClr val="bg1"/>
                  </a:solidFill>
                  <a:round/>
                  <a:headEnd/>
                  <a:tailEnd/>
                </a:ln>
                <a:solidFill>
                  <a:srgbClr val="FF9900"/>
                </a:solidFill>
                <a:effectLst>
                  <a:outerShdw dist="45791" dir="3378596" algn="ctr" rotWithShape="0">
                    <a:srgbClr val="4D4D4D">
                      <a:alpha val="79999"/>
                    </a:srgbClr>
                  </a:outerShdw>
                </a:effectLst>
                <a:latin typeface="Arial Black"/>
              </a:rPr>
              <a:t>like a lizards).</a:t>
            </a:r>
          </a:p>
        </p:txBody>
      </p:sp>
      <p:pic>
        <p:nvPicPr>
          <p:cNvPr id="295945" name="Picture 9" descr="http://www.wildherps.com/images/herps/standard/09080619PD_tree_lizar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990600"/>
            <a:ext cx="2667000" cy="137160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95946" name="WordArt 10"/>
          <p:cNvSpPr>
            <a:spLocks noChangeArrowheads="1" noChangeShapeType="1" noTextEdit="1"/>
          </p:cNvSpPr>
          <p:nvPr/>
        </p:nvSpPr>
        <p:spPr bwMode="auto">
          <a:xfrm>
            <a:off x="5105400" y="4648200"/>
            <a:ext cx="3629025" cy="12954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5050"/>
                </a:solidFill>
                <a:effectLst>
                  <a:outerShdw dist="45791" dir="3378596" algn="ctr" rotWithShape="0">
                    <a:srgbClr val="4D4D4D">
                      <a:alpha val="79999"/>
                    </a:srgbClr>
                  </a:outerShdw>
                </a:effectLst>
                <a:latin typeface="Arial Black"/>
              </a:rPr>
              <a:t>Worms</a:t>
            </a:r>
          </a:p>
          <a:p>
            <a:pPr algn="ctr"/>
            <a:r>
              <a:rPr lang="en-US" sz="3600" kern="10" spc="720">
                <a:ln w="28575">
                  <a:solidFill>
                    <a:schemeClr val="bg1"/>
                  </a:solidFill>
                  <a:round/>
                  <a:headEnd/>
                  <a:tailEnd/>
                </a:ln>
                <a:solidFill>
                  <a:srgbClr val="FF5050"/>
                </a:solidFill>
                <a:effectLst>
                  <a:outerShdw dist="45791" dir="3378596" algn="ctr" rotWithShape="0">
                    <a:srgbClr val="4D4D4D">
                      <a:alpha val="79999"/>
                    </a:srgbClr>
                  </a:outerShdw>
                </a:effectLst>
                <a:latin typeface="Arial Black"/>
              </a:rPr>
              <a:t>(Not Tetrapods)</a:t>
            </a:r>
          </a:p>
        </p:txBody>
      </p:sp>
    </p:spTree>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3"/>
          <p:cNvSpPr>
            <a:spLocks noGrp="1" noChangeArrowheads="1"/>
          </p:cNvSpPr>
          <p:nvPr>
            <p:ph type="body" idx="1"/>
          </p:nvPr>
        </p:nvSpPr>
        <p:spPr>
          <a:xfrm>
            <a:off x="457200" y="228600"/>
            <a:ext cx="7848600" cy="5897563"/>
          </a:xfrm>
        </p:spPr>
        <p:txBody>
          <a:bodyPr/>
          <a:lstStyle/>
          <a:p>
            <a:pPr eaLnBrk="1" hangingPunct="1"/>
            <a:r>
              <a:rPr lang="en-US" smtClean="0"/>
              <a:t>What type of snake is this?</a:t>
            </a:r>
          </a:p>
          <a:p>
            <a:pPr eaLnBrk="1" hangingPunct="1"/>
            <a:endParaRPr lang="en-US" smtClean="0"/>
          </a:p>
        </p:txBody>
      </p:sp>
      <p:pic>
        <p:nvPicPr>
          <p:cNvPr id="296963" name="Picture 5" descr="Verreaux%27s-Skink-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610600" cy="563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445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3"/>
          <p:cNvSpPr>
            <a:spLocks noGrp="1" noChangeArrowheads="1"/>
          </p:cNvSpPr>
          <p:nvPr>
            <p:ph type="body" idx="4294967295"/>
          </p:nvPr>
        </p:nvSpPr>
        <p:spPr>
          <a:xfrm>
            <a:off x="457200" y="228600"/>
            <a:ext cx="7848600" cy="5897563"/>
          </a:xfrm>
        </p:spPr>
        <p:txBody>
          <a:bodyPr/>
          <a:lstStyle/>
          <a:p>
            <a:pPr eaLnBrk="1" hangingPunct="1"/>
            <a:r>
              <a:rPr lang="en-US" smtClean="0"/>
              <a:t>What type of snake is this?</a:t>
            </a:r>
          </a:p>
          <a:p>
            <a:pPr eaLnBrk="1" hangingPunct="1"/>
            <a:endParaRPr lang="en-US" smtClean="0"/>
          </a:p>
        </p:txBody>
      </p:sp>
      <p:pic>
        <p:nvPicPr>
          <p:cNvPr id="297987" name="Picture 5" descr="Verreaux%27s-Skink-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610600" cy="563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445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297989" name="Oval 5"/>
          <p:cNvSpPr>
            <a:spLocks noChangeArrowheads="1"/>
          </p:cNvSpPr>
          <p:nvPr/>
        </p:nvSpPr>
        <p:spPr bwMode="auto">
          <a:xfrm>
            <a:off x="4953000" y="2971800"/>
            <a:ext cx="1219200" cy="1143000"/>
          </a:xfrm>
          <a:prstGeom prst="ellipse">
            <a:avLst/>
          </a:pr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7990" name="WordArt 6"/>
          <p:cNvSpPr>
            <a:spLocks noChangeArrowheads="1" noChangeShapeType="1" noTextEdit="1"/>
          </p:cNvSpPr>
          <p:nvPr/>
        </p:nvSpPr>
        <p:spPr bwMode="auto">
          <a:xfrm>
            <a:off x="5867400" y="1447800"/>
            <a:ext cx="1204913" cy="1239838"/>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t>
            </a:r>
          </a:p>
        </p:txBody>
      </p:sp>
    </p:spTree>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10" name="Picture 5" descr="Verreaux's-Skink-h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610600" cy="480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5480" name="Rectangle 8"/>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3"/>
          <p:cNvSpPr>
            <a:spLocks noGrp="1" noChangeArrowheads="1"/>
          </p:cNvSpPr>
          <p:nvPr>
            <p:ph type="body" idx="1"/>
          </p:nvPr>
        </p:nvSpPr>
        <p:spPr>
          <a:xfrm>
            <a:off x="228600" y="228600"/>
            <a:ext cx="8763000" cy="5897563"/>
          </a:xfrm>
        </p:spPr>
        <p:txBody>
          <a:bodyPr/>
          <a:lstStyle/>
          <a:p>
            <a:pPr eaLnBrk="1" hangingPunct="1"/>
            <a:r>
              <a:rPr lang="en-US" smtClean="0">
                <a:solidFill>
                  <a:srgbClr val="99FF99"/>
                </a:solidFill>
              </a:rPr>
              <a:t>This is not a snake, it’s a skink.</a:t>
            </a:r>
            <a:r>
              <a:rPr lang="en-US" smtClean="0"/>
              <a:t>  </a:t>
            </a:r>
          </a:p>
          <a:p>
            <a:pPr lvl="1" eaLnBrk="1" hangingPunct="1"/>
            <a:endParaRPr lang="en-US" smtClean="0">
              <a:solidFill>
                <a:srgbClr val="FF9933"/>
              </a:solidFill>
            </a:endParaRPr>
          </a:p>
        </p:txBody>
      </p:sp>
      <p:pic>
        <p:nvPicPr>
          <p:cNvPr id="300035" name="Picture 5" descr="Verreaux's-Skink-h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610600" cy="480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5480" name="Rectangle 8"/>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3"/>
          <p:cNvSpPr>
            <a:spLocks noGrp="1" noChangeArrowheads="1"/>
          </p:cNvSpPr>
          <p:nvPr>
            <p:ph type="body" idx="4294967295"/>
          </p:nvPr>
        </p:nvSpPr>
        <p:spPr>
          <a:xfrm>
            <a:off x="228600" y="228600"/>
            <a:ext cx="8763000" cy="5897563"/>
          </a:xfrm>
        </p:spPr>
        <p:txBody>
          <a:bodyPr/>
          <a:lstStyle/>
          <a:p>
            <a:pPr eaLnBrk="1" hangingPunct="1"/>
            <a:r>
              <a:rPr lang="en-US" smtClean="0">
                <a:solidFill>
                  <a:srgbClr val="99FF99"/>
                </a:solidFill>
              </a:rPr>
              <a:t>This is not a snake, it’s a skink.</a:t>
            </a:r>
            <a:r>
              <a:rPr lang="en-US" smtClean="0"/>
              <a:t>  </a:t>
            </a:r>
          </a:p>
          <a:p>
            <a:pPr lvl="1" eaLnBrk="1" hangingPunct="1"/>
            <a:r>
              <a:rPr lang="en-US" smtClean="0">
                <a:solidFill>
                  <a:srgbClr val="FF9933"/>
                </a:solidFill>
              </a:rPr>
              <a:t>An example of intermediate species between lizards and snakes.</a:t>
            </a:r>
          </a:p>
        </p:txBody>
      </p:sp>
      <p:pic>
        <p:nvPicPr>
          <p:cNvPr id="301059" name="Picture 5" descr="Verreaux's-Skink-h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610600" cy="480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1060" name="Oval 6"/>
          <p:cNvSpPr>
            <a:spLocks noChangeArrowheads="1"/>
          </p:cNvSpPr>
          <p:nvPr/>
        </p:nvSpPr>
        <p:spPr bwMode="auto">
          <a:xfrm>
            <a:off x="457200" y="3429000"/>
            <a:ext cx="2743200" cy="2438400"/>
          </a:xfrm>
          <a:prstGeom prst="ellipse">
            <a:avLst/>
          </a:prstGeom>
          <a:noFill/>
          <a:ln w="5715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90629"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457200" y="228600"/>
            <a:ext cx="8001000" cy="5897563"/>
          </a:xfrm>
        </p:spPr>
        <p:txBody>
          <a:bodyPr/>
          <a:lstStyle/>
          <a:p>
            <a:r>
              <a:rPr lang="en-US" smtClean="0"/>
              <a:t>This section of the unit will cover…</a:t>
            </a:r>
          </a:p>
          <a:p>
            <a:pPr lvl="1"/>
            <a:r>
              <a:rPr lang="en-US" smtClean="0">
                <a:solidFill>
                  <a:srgbClr val="66FF99"/>
                </a:solidFill>
              </a:rPr>
              <a:t>Age of the earth.</a:t>
            </a:r>
          </a:p>
          <a:p>
            <a:pPr lvl="1"/>
            <a:r>
              <a:rPr lang="en-US" smtClean="0">
                <a:solidFill>
                  <a:srgbClr val="FF9900"/>
                </a:solidFill>
              </a:rPr>
              <a:t>History associated with evolution.</a:t>
            </a:r>
          </a:p>
          <a:p>
            <a:pPr lvl="1"/>
            <a:r>
              <a:rPr lang="en-US" smtClean="0">
                <a:solidFill>
                  <a:srgbClr val="FF66FF"/>
                </a:solidFill>
              </a:rPr>
              <a:t>Evidences of evolution.</a:t>
            </a:r>
          </a:p>
          <a:p>
            <a:pPr lvl="1"/>
            <a:r>
              <a:rPr lang="en-US" smtClean="0">
                <a:solidFill>
                  <a:schemeClr val="hlink"/>
                </a:solidFill>
              </a:rPr>
              <a:t>The four parts to Darwin’s theories.</a:t>
            </a:r>
          </a:p>
          <a:p>
            <a:pPr lvl="1"/>
            <a:r>
              <a:rPr lang="en-US" smtClean="0">
                <a:solidFill>
                  <a:srgbClr val="9966FF"/>
                </a:solidFill>
              </a:rPr>
              <a:t>Natural Selection.</a:t>
            </a:r>
          </a:p>
          <a:p>
            <a:pPr lvl="1"/>
            <a:r>
              <a:rPr lang="en-US" smtClean="0">
                <a:solidFill>
                  <a:srgbClr val="FF7C80"/>
                </a:solidFill>
              </a:rPr>
              <a:t>Adaptive Radiation / Divergent Evolution.</a:t>
            </a:r>
          </a:p>
          <a:p>
            <a:pPr lvl="1"/>
            <a:r>
              <a:rPr lang="en-US" smtClean="0"/>
              <a:t>Convergent Evolution.</a:t>
            </a:r>
          </a:p>
          <a:p>
            <a:pPr lvl="1"/>
            <a:r>
              <a:rPr lang="en-US" smtClean="0"/>
              <a:t>Bird Adaptations.</a:t>
            </a:r>
          </a:p>
          <a:p>
            <a:pPr lvl="1"/>
            <a:r>
              <a:rPr lang="en-US" smtClean="0"/>
              <a:t>Variation of Organisms Photo Tour.</a:t>
            </a:r>
          </a:p>
          <a:p>
            <a:pPr lvl="1"/>
            <a:endParaRPr lang="en-US" smtClean="0"/>
          </a:p>
          <a:p>
            <a:pPr lvl="1"/>
            <a:endParaRPr lang="en-US" smtClean="0"/>
          </a:p>
          <a:p>
            <a:pPr lvl="1"/>
            <a:endParaRPr lang="en-US" smtClean="0"/>
          </a:p>
        </p:txBody>
      </p:sp>
      <p:sp>
        <p:nvSpPr>
          <p:cNvPr id="44035" name="Rectangle 3"/>
          <p:cNvSpPr>
            <a:spLocks noChangeArrowheads="1"/>
          </p:cNvSpPr>
          <p:nvPr/>
        </p:nvSpPr>
        <p:spPr bwMode="auto">
          <a:xfrm>
            <a:off x="228600" y="3886200"/>
            <a:ext cx="8763000" cy="2819400"/>
          </a:xfrm>
          <a:prstGeom prst="rect">
            <a:avLst/>
          </a:prstGeom>
          <a:solidFill>
            <a:srgbClr val="808080"/>
          </a:solidFill>
          <a:ln w="9525">
            <a:solidFill>
              <a:schemeClr val="tx1"/>
            </a:solidFill>
            <a:miter lim="800000"/>
            <a:headEnd/>
            <a:tailEnd/>
          </a:ln>
        </p:spPr>
        <p:txBody>
          <a:bodyPr wrap="none" anchor="ctr"/>
          <a:lstStyle/>
          <a:p>
            <a:endParaRPr lang="en-US"/>
          </a:p>
        </p:txBody>
      </p:sp>
      <p:pic>
        <p:nvPicPr>
          <p:cNvPr id="440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962400"/>
            <a:ext cx="8534400" cy="2609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3"/>
          <p:cNvSpPr>
            <a:spLocks noGrp="1" noChangeArrowheads="1"/>
          </p:cNvSpPr>
          <p:nvPr>
            <p:ph type="body" idx="4294967295"/>
          </p:nvPr>
        </p:nvSpPr>
        <p:spPr>
          <a:xfrm>
            <a:off x="152400" y="152400"/>
            <a:ext cx="8839200" cy="5973763"/>
          </a:xfrm>
        </p:spPr>
        <p:txBody>
          <a:bodyPr/>
          <a:lstStyle/>
          <a:p>
            <a:pPr eaLnBrk="1" hangingPunct="1"/>
            <a:r>
              <a:rPr lang="en-US" smtClean="0">
                <a:solidFill>
                  <a:srgbClr val="3366FF"/>
                </a:solidFill>
              </a:rPr>
              <a:t>Many Pythons (snakes) have spurs (toenails) from when they use to have legs.</a:t>
            </a:r>
          </a:p>
        </p:txBody>
      </p:sp>
      <p:pic>
        <p:nvPicPr>
          <p:cNvPr id="302083" name="Picture 5" descr="spur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8763000" cy="5181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30792" name="Rectangle 8"/>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3"/>
          <p:cNvSpPr>
            <a:spLocks noGrp="1" noChangeArrowheads="1"/>
          </p:cNvSpPr>
          <p:nvPr>
            <p:ph type="body" idx="4294967295"/>
          </p:nvPr>
        </p:nvSpPr>
        <p:spPr>
          <a:xfrm>
            <a:off x="152400" y="152400"/>
            <a:ext cx="8839200" cy="5973763"/>
          </a:xfrm>
        </p:spPr>
        <p:txBody>
          <a:bodyPr/>
          <a:lstStyle/>
          <a:p>
            <a:pPr eaLnBrk="1" hangingPunct="1"/>
            <a:r>
              <a:rPr lang="en-US" smtClean="0">
                <a:solidFill>
                  <a:srgbClr val="3366FF"/>
                </a:solidFill>
              </a:rPr>
              <a:t>Many Pythons (snakes) have spurs (toenails) from when they use to have legs.</a:t>
            </a:r>
          </a:p>
        </p:txBody>
      </p:sp>
      <p:pic>
        <p:nvPicPr>
          <p:cNvPr id="303107" name="Picture 5" descr="spur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8763000" cy="5181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3108" name="Oval 4"/>
          <p:cNvSpPr>
            <a:spLocks noChangeArrowheads="1"/>
          </p:cNvSpPr>
          <p:nvPr/>
        </p:nvSpPr>
        <p:spPr bwMode="auto">
          <a:xfrm rot="683267">
            <a:off x="3733800" y="3962400"/>
            <a:ext cx="2895600" cy="1143000"/>
          </a:xfrm>
          <a:prstGeom prst="ellipse">
            <a:avLst/>
          </a:prstGeom>
          <a:noFill/>
          <a:ln w="762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89605"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3"/>
          <p:cNvSpPr>
            <a:spLocks noGrp="1" noChangeArrowheads="1"/>
          </p:cNvSpPr>
          <p:nvPr>
            <p:ph type="body" idx="4294967295"/>
          </p:nvPr>
        </p:nvSpPr>
        <p:spPr>
          <a:xfrm>
            <a:off x="152400" y="152400"/>
            <a:ext cx="8839200" cy="5973763"/>
          </a:xfrm>
        </p:spPr>
        <p:txBody>
          <a:bodyPr/>
          <a:lstStyle/>
          <a:p>
            <a:pPr eaLnBrk="1" hangingPunct="1"/>
            <a:r>
              <a:rPr lang="en-US" smtClean="0">
                <a:solidFill>
                  <a:srgbClr val="3366FF"/>
                </a:solidFill>
              </a:rPr>
              <a:t>Many Pythons (snakes) have spurs (toenails) from when they use to have legs.</a:t>
            </a:r>
          </a:p>
        </p:txBody>
      </p:sp>
      <p:pic>
        <p:nvPicPr>
          <p:cNvPr id="304131" name="Picture 5" descr="spur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8763000" cy="5181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4132" name="Oval 4"/>
          <p:cNvSpPr>
            <a:spLocks noChangeArrowheads="1"/>
          </p:cNvSpPr>
          <p:nvPr/>
        </p:nvSpPr>
        <p:spPr bwMode="auto">
          <a:xfrm rot="683267">
            <a:off x="3733800" y="3962400"/>
            <a:ext cx="2895600" cy="1143000"/>
          </a:xfrm>
          <a:prstGeom prst="ellipse">
            <a:avLst/>
          </a:prstGeom>
          <a:noFill/>
          <a:ln w="762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89605"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304134" name="WordArt 6"/>
          <p:cNvSpPr>
            <a:spLocks noChangeArrowheads="1" noChangeShapeType="1" noTextEdit="1"/>
          </p:cNvSpPr>
          <p:nvPr/>
        </p:nvSpPr>
        <p:spPr bwMode="auto">
          <a:xfrm>
            <a:off x="1295400" y="1600200"/>
            <a:ext cx="3048000" cy="838200"/>
          </a:xfrm>
          <a:prstGeom prst="rect">
            <a:avLst/>
          </a:prstGeom>
        </p:spPr>
        <p:txBody>
          <a:bodyPr wrap="none" fromWordArt="1">
            <a:prstTxWarp prst="textPlain">
              <a:avLst>
                <a:gd name="adj" fmla="val 50000"/>
              </a:avLst>
            </a:prstTxWarp>
          </a:bodyPr>
          <a:lstStyle/>
          <a:p>
            <a:pPr algn="ctr"/>
            <a:r>
              <a:rPr lang="en-US" sz="3600" kern="10" spc="720">
                <a:ln w="19050">
                  <a:solidFill>
                    <a:schemeClr val="bg1"/>
                  </a:solidFill>
                  <a:round/>
                  <a:headEnd/>
                  <a:tailEnd/>
                </a:ln>
                <a:solidFill>
                  <a:schemeClr val="hlink"/>
                </a:solidFill>
                <a:effectLst>
                  <a:outerShdw dist="45791" dir="3378596" algn="ctr" rotWithShape="0">
                    <a:srgbClr val="4D4D4D">
                      <a:alpha val="79999"/>
                    </a:srgbClr>
                  </a:outerShdw>
                </a:effectLst>
                <a:latin typeface="Arial Black"/>
              </a:rPr>
              <a:t>Tetrapod</a:t>
            </a:r>
          </a:p>
        </p:txBody>
      </p:sp>
    </p:spTree>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3"/>
          <p:cNvSpPr>
            <a:spLocks noGrp="1" noChangeArrowheads="1"/>
          </p:cNvSpPr>
          <p:nvPr>
            <p:ph type="body" idx="1"/>
          </p:nvPr>
        </p:nvSpPr>
        <p:spPr>
          <a:xfrm>
            <a:off x="152400" y="152400"/>
            <a:ext cx="8915400" cy="5973763"/>
          </a:xfrm>
        </p:spPr>
        <p:txBody>
          <a:bodyPr/>
          <a:lstStyle/>
          <a:p>
            <a:pPr eaLnBrk="1" hangingPunct="1"/>
            <a:r>
              <a:rPr lang="en-US" smtClean="0">
                <a:solidFill>
                  <a:srgbClr val="6699FF"/>
                </a:solidFill>
              </a:rPr>
              <a:t>This is a human tailbone.  This is an example of a vestigial structure.</a:t>
            </a:r>
          </a:p>
        </p:txBody>
      </p:sp>
      <p:pic>
        <p:nvPicPr>
          <p:cNvPr id="305155" name="Picture 5" descr="coccyx-324x2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5867400" cy="472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6505" name="Rectangle 9"/>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body" idx="4294967295"/>
          </p:nvPr>
        </p:nvSpPr>
        <p:spPr>
          <a:xfrm>
            <a:off x="152400" y="152400"/>
            <a:ext cx="8915400" cy="5973763"/>
          </a:xfrm>
        </p:spPr>
        <p:txBody>
          <a:bodyPr/>
          <a:lstStyle/>
          <a:p>
            <a:pPr eaLnBrk="1" hangingPunct="1"/>
            <a:r>
              <a:rPr lang="en-US" smtClean="0">
                <a:solidFill>
                  <a:srgbClr val="6699FF"/>
                </a:solidFill>
              </a:rPr>
              <a:t>This is a human tailbone.  This is an example of a vestigial structure.</a:t>
            </a:r>
          </a:p>
          <a:p>
            <a:pPr lvl="1" eaLnBrk="1" hangingPunct="1"/>
            <a:r>
              <a:rPr lang="en-US" smtClean="0">
                <a:solidFill>
                  <a:srgbClr val="FF66FF"/>
                </a:solidFill>
              </a:rPr>
              <a:t>Picture on right is human embryo.</a:t>
            </a:r>
          </a:p>
        </p:txBody>
      </p:sp>
      <p:pic>
        <p:nvPicPr>
          <p:cNvPr id="306179" name="Picture 5" descr="coccyx-324x2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5867400" cy="472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6180" name="Picture 7" descr="embryoweek4qg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828800"/>
            <a:ext cx="2743200" cy="472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9165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306182" name="Rectangle 6"/>
          <p:cNvSpPr>
            <a:spLocks noChangeArrowheads="1"/>
          </p:cNvSpPr>
          <p:nvPr/>
        </p:nvSpPr>
        <p:spPr bwMode="auto">
          <a:xfrm>
            <a:off x="6553200" y="4800600"/>
            <a:ext cx="1143000" cy="1066800"/>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3"/>
          <p:cNvSpPr>
            <a:spLocks noGrp="1" noChangeArrowheads="1"/>
          </p:cNvSpPr>
          <p:nvPr>
            <p:ph type="body" idx="4294967295"/>
          </p:nvPr>
        </p:nvSpPr>
        <p:spPr>
          <a:xfrm>
            <a:off x="152400" y="152400"/>
            <a:ext cx="8915400" cy="5973763"/>
          </a:xfrm>
        </p:spPr>
        <p:txBody>
          <a:bodyPr/>
          <a:lstStyle/>
          <a:p>
            <a:pPr eaLnBrk="1" hangingPunct="1"/>
            <a:r>
              <a:rPr lang="en-US" smtClean="0">
                <a:solidFill>
                  <a:srgbClr val="6699FF"/>
                </a:solidFill>
              </a:rPr>
              <a:t>Question to answer in your journal to optional video on next slide.</a:t>
            </a:r>
          </a:p>
          <a:p>
            <a:pPr lvl="1" eaLnBrk="1" hangingPunct="1"/>
            <a:r>
              <a:rPr lang="en-US" smtClean="0">
                <a:solidFill>
                  <a:srgbClr val="66FFCC"/>
                </a:solidFill>
              </a:rPr>
              <a:t>Describe 3 pieces of information about Tetrapod evolution.</a:t>
            </a:r>
          </a:p>
          <a:p>
            <a:pPr lvl="1" eaLnBrk="1" hangingPunct="1"/>
            <a:r>
              <a:rPr lang="en-US" smtClean="0">
                <a:solidFill>
                  <a:srgbClr val="FF9900"/>
                </a:solidFill>
              </a:rPr>
              <a:t>Include visuals and evidence found and not found.</a:t>
            </a:r>
          </a:p>
        </p:txBody>
      </p:sp>
      <p:sp>
        <p:nvSpPr>
          <p:cNvPr id="169165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pic>
        <p:nvPicPr>
          <p:cNvPr id="3072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743200"/>
            <a:ext cx="8534400" cy="36576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3"/>
          <p:cNvSpPr>
            <a:spLocks noGrp="1" noChangeArrowheads="1"/>
          </p:cNvSpPr>
          <p:nvPr>
            <p:ph type="body" sz="half" idx="4294967295"/>
          </p:nvPr>
        </p:nvSpPr>
        <p:spPr>
          <a:xfrm>
            <a:off x="152400" y="228600"/>
            <a:ext cx="8839200" cy="5897563"/>
          </a:xfrm>
        </p:spPr>
        <p:txBody>
          <a:bodyPr/>
          <a:lstStyle/>
          <a:p>
            <a:pPr eaLnBrk="1" hangingPunct="1"/>
            <a:r>
              <a:rPr lang="en-US" sz="2800" smtClean="0"/>
              <a:t>Video Link (Optional)!  Tetrapod Evolution</a:t>
            </a:r>
          </a:p>
          <a:p>
            <a:pPr eaLnBrk="1" hangingPunct="1"/>
            <a:r>
              <a:rPr lang="en-US" sz="1800" smtClean="0"/>
              <a:t>Part I </a:t>
            </a:r>
            <a:r>
              <a:rPr lang="en-US" sz="1800" smtClean="0">
                <a:hlinkClick r:id="rId2"/>
              </a:rPr>
              <a:t>http://www.youtube.com/watch?v=k-5oQlnXSTM&amp;feature=results_main&amp;playnext=1&amp;list=PL05E9C5F10C1EB2B4</a:t>
            </a:r>
            <a:endParaRPr lang="en-US" sz="1800" smtClean="0"/>
          </a:p>
          <a:p>
            <a:pPr eaLnBrk="1" hangingPunct="1"/>
            <a:r>
              <a:rPr lang="en-US" sz="1800" smtClean="0"/>
              <a:t>Part II </a:t>
            </a:r>
            <a:r>
              <a:rPr lang="en-US" sz="1800" smtClean="0">
                <a:hlinkClick r:id="rId3"/>
              </a:rPr>
              <a:t>http://www.youtube.com/watch?v=B3iFADplW6U&amp;feature=related</a:t>
            </a:r>
            <a:endParaRPr lang="en-US" sz="1800" smtClean="0"/>
          </a:p>
          <a:p>
            <a:pPr eaLnBrk="1" hangingPunct="1"/>
            <a:r>
              <a:rPr lang="en-US" sz="1800" smtClean="0"/>
              <a:t>Part III </a:t>
            </a:r>
            <a:r>
              <a:rPr lang="en-US" sz="1800" smtClean="0">
                <a:hlinkClick r:id="rId4"/>
              </a:rPr>
              <a:t>http://www.youtube.com/watch?v=8HCTFe_XZFQ&amp;feature=related</a:t>
            </a:r>
            <a:endParaRPr lang="en-US" sz="1800" smtClean="0"/>
          </a:p>
          <a:p>
            <a:pPr eaLnBrk="1" hangingPunct="1"/>
            <a:r>
              <a:rPr lang="en-US" sz="1800" smtClean="0"/>
              <a:t>Part IV </a:t>
            </a:r>
            <a:r>
              <a:rPr lang="en-US" sz="1800" smtClean="0">
                <a:hlinkClick r:id="rId5"/>
              </a:rPr>
              <a:t>http://www.youtube.com/watch?v=JKRTrC1B1PI&amp;feature=related</a:t>
            </a:r>
            <a:endParaRPr lang="en-US" sz="1800" smtClean="0"/>
          </a:p>
          <a:p>
            <a:pPr eaLnBrk="1" hangingPunct="1"/>
            <a:r>
              <a:rPr lang="en-US" sz="1800" smtClean="0"/>
              <a:t>Part V </a:t>
            </a:r>
            <a:r>
              <a:rPr lang="en-US" sz="1800" smtClean="0">
                <a:hlinkClick r:id="rId6"/>
              </a:rPr>
              <a:t>http://www.youtube.com/watch?v=khUw_OGRcBs&amp;feature=related</a:t>
            </a:r>
            <a:endParaRPr lang="en-US" sz="1800" smtClean="0"/>
          </a:p>
        </p:txBody>
      </p:sp>
      <p:pic>
        <p:nvPicPr>
          <p:cNvPr id="30822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667000"/>
            <a:ext cx="9144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3"/>
          <p:cNvSpPr>
            <a:spLocks noGrp="1" noChangeArrowheads="1"/>
          </p:cNvSpPr>
          <p:nvPr>
            <p:ph type="body" idx="1"/>
          </p:nvPr>
        </p:nvSpPr>
        <p:spPr>
          <a:xfrm>
            <a:off x="457200" y="228600"/>
            <a:ext cx="8229600" cy="5897563"/>
          </a:xfrm>
        </p:spPr>
        <p:txBody>
          <a:bodyPr/>
          <a:lstStyle/>
          <a:p>
            <a:r>
              <a:rPr lang="en-US" smtClean="0"/>
              <a:t>You can now complete these questions.</a:t>
            </a:r>
          </a:p>
          <a:p>
            <a:endParaRPr lang="en-US" smtClean="0"/>
          </a:p>
        </p:txBody>
      </p:sp>
      <p:pic>
        <p:nvPicPr>
          <p:cNvPr id="30925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914400"/>
            <a:ext cx="52768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4279" name="Rectangle 7"/>
          <p:cNvSpPr>
            <a:spLocks noChangeArrowheads="1"/>
          </p:cNvSpPr>
          <p:nvPr/>
        </p:nvSpPr>
        <p:spPr bwMode="auto">
          <a:xfrm>
            <a:off x="2133600" y="1066800"/>
            <a:ext cx="4800600" cy="3733800"/>
          </a:xfrm>
          <a:prstGeom prst="rect">
            <a:avLst/>
          </a:prstGeom>
          <a:gradFill rotWithShape="1">
            <a:gsLst>
              <a:gs pos="0">
                <a:schemeClr val="folHlink">
                  <a:alpha val="33000"/>
                </a:schemeClr>
              </a:gs>
              <a:gs pos="100000">
                <a:schemeClr val="folHlink">
                  <a:gamma/>
                  <a:shade val="46275"/>
                  <a:invGamma/>
                  <a:alpha val="32001"/>
                </a:schemeClr>
              </a:gs>
            </a:gsLst>
            <a:lin ang="5400000" scaled="1"/>
          </a:gradFill>
          <a:ln w="9525">
            <a:solidFill>
              <a:srgbClr val="808080"/>
            </a:solidFill>
            <a:miter lim="800000"/>
            <a:headEnd/>
            <a:tailEnd/>
          </a:ln>
          <a:effectLst/>
        </p:spPr>
        <p:txBody>
          <a:bodyPr wrap="none" anchor="ctr"/>
          <a:lstStyle/>
          <a:p>
            <a:pPr>
              <a:defRPr/>
            </a:pPr>
            <a:endParaRPr lang="en-US"/>
          </a:p>
        </p:txBody>
      </p:sp>
    </p:spTree>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3843" name="Rectangle 3"/>
          <p:cNvSpPr>
            <a:spLocks noGrp="1" noChangeArrowheads="1"/>
          </p:cNvSpPr>
          <p:nvPr>
            <p:ph type="body" idx="4294967295"/>
          </p:nvPr>
        </p:nvSpPr>
        <p:spPr>
          <a:xfrm>
            <a:off x="457200" y="304800"/>
            <a:ext cx="8229600" cy="5826125"/>
          </a:xfrm>
        </p:spPr>
        <p:txBody>
          <a:bodyPr/>
          <a:lstStyle/>
          <a:p>
            <a:pPr eaLnBrk="1" hangingPunct="1">
              <a:defRPr/>
            </a:pPr>
            <a:r>
              <a:rPr lang="en-US" smtClean="0"/>
              <a:t>Evidence of Evolution</a:t>
            </a:r>
          </a:p>
          <a:p>
            <a:pPr eaLnBrk="1" hangingPunct="1">
              <a:defRPr/>
            </a:pPr>
            <a:r>
              <a:rPr lang="en-US" sz="2800" smtClean="0">
                <a:solidFill>
                  <a:srgbClr val="808080"/>
                </a:solidFill>
              </a:rPr>
              <a:t>The fossil record of changes in plants and animals over millions of years.</a:t>
            </a:r>
          </a:p>
          <a:p>
            <a:pPr lvl="2" eaLnBrk="1" hangingPunct="1">
              <a:defRPr/>
            </a:pPr>
            <a:r>
              <a:rPr lang="en-US" smtClean="0">
                <a:solidFill>
                  <a:srgbClr val="808080"/>
                </a:solidFill>
              </a:rPr>
              <a:t>From simple to more complicated.</a:t>
            </a:r>
          </a:p>
          <a:p>
            <a:pPr lvl="1" eaLnBrk="1" hangingPunct="1">
              <a:defRPr/>
            </a:pPr>
            <a:r>
              <a:rPr lang="en-US" smtClean="0"/>
              <a:t>- </a:t>
            </a:r>
            <a:r>
              <a:rPr lang="en-US" smtClean="0">
                <a:solidFill>
                  <a:srgbClr val="808080"/>
                </a:solidFill>
              </a:rPr>
              <a:t>Chemical and Anatomical similarities</a:t>
            </a:r>
          </a:p>
          <a:p>
            <a:pPr lvl="1" eaLnBrk="1" hangingPunct="1">
              <a:defRPr/>
            </a:pPr>
            <a:r>
              <a:rPr lang="en-US" smtClean="0"/>
              <a:t>-</a:t>
            </a:r>
          </a:p>
          <a:p>
            <a:pPr lvl="1" eaLnBrk="1" hangingPunct="1">
              <a:defRPr/>
            </a:pPr>
            <a:r>
              <a:rPr lang="en-US" smtClean="0"/>
              <a:t>-</a:t>
            </a:r>
          </a:p>
          <a:p>
            <a:pPr lvl="1" eaLnBrk="1" hangingPunct="1">
              <a:defRPr/>
            </a:pPr>
            <a:endParaRPr lang="en-US" smtClean="0"/>
          </a:p>
        </p:txBody>
      </p:sp>
      <p:pic>
        <p:nvPicPr>
          <p:cNvPr id="310275" name="Picture 4" descr="A001_grass_hopper_excell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505200"/>
            <a:ext cx="8686800" cy="312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9267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endParaRPr>
          </a:p>
        </p:txBody>
      </p:sp>
      <p:sp>
        <p:nvSpPr>
          <p:cNvPr id="310277" name="Rectangle 5"/>
          <p:cNvSpPr>
            <a:spLocks noChangeArrowheads="1"/>
          </p:cNvSpPr>
          <p:nvPr/>
        </p:nvSpPr>
        <p:spPr bwMode="auto">
          <a:xfrm>
            <a:off x="1447800" y="2895600"/>
            <a:ext cx="46482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0278" name="Text Box 6"/>
          <p:cNvSpPr txBox="1">
            <a:spLocks noChangeArrowheads="1"/>
          </p:cNvSpPr>
          <p:nvPr/>
        </p:nvSpPr>
        <p:spPr bwMode="auto">
          <a:xfrm>
            <a:off x="1600200" y="2819400"/>
            <a:ext cx="297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spcBef>
                <a:spcPct val="50000"/>
              </a:spcBef>
            </a:pPr>
            <a:r>
              <a:rPr lang="en-US" sz="2800"/>
              <a:t>Next notes</a:t>
            </a:r>
          </a:p>
        </p:txBody>
      </p:sp>
    </p:spTree>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4323" name="Rectangle 3"/>
          <p:cNvSpPr>
            <a:spLocks noGrp="1" noChangeArrowheads="1"/>
          </p:cNvSpPr>
          <p:nvPr>
            <p:ph type="body" idx="1"/>
          </p:nvPr>
        </p:nvSpPr>
        <p:spPr>
          <a:xfrm>
            <a:off x="457200" y="304800"/>
            <a:ext cx="8229600" cy="5826125"/>
          </a:xfrm>
        </p:spPr>
        <p:txBody>
          <a:bodyPr/>
          <a:lstStyle/>
          <a:p>
            <a:pPr eaLnBrk="1" hangingPunct="1">
              <a:defRPr/>
            </a:pPr>
            <a:r>
              <a:rPr lang="en-US" smtClean="0"/>
              <a:t>The geographic distribution of related species.</a:t>
            </a:r>
          </a:p>
        </p:txBody>
      </p:sp>
      <p:pic>
        <p:nvPicPr>
          <p:cNvPr id="311299" name="Picture 4" descr="melp_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610600" cy="5043488"/>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07527"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xfrm>
            <a:off x="457200" y="228600"/>
            <a:ext cx="8001000" cy="5897563"/>
          </a:xfrm>
        </p:spPr>
        <p:txBody>
          <a:bodyPr/>
          <a:lstStyle/>
          <a:p>
            <a:r>
              <a:rPr lang="en-US" smtClean="0"/>
              <a:t>This section of the unit will cover…</a:t>
            </a:r>
          </a:p>
          <a:p>
            <a:pPr lvl="1"/>
            <a:r>
              <a:rPr lang="en-US" smtClean="0">
                <a:solidFill>
                  <a:srgbClr val="66FF99"/>
                </a:solidFill>
              </a:rPr>
              <a:t>Age of the earth.</a:t>
            </a:r>
          </a:p>
          <a:p>
            <a:pPr lvl="1"/>
            <a:r>
              <a:rPr lang="en-US" smtClean="0">
                <a:solidFill>
                  <a:srgbClr val="FF9900"/>
                </a:solidFill>
              </a:rPr>
              <a:t>History associated with evolution.</a:t>
            </a:r>
          </a:p>
          <a:p>
            <a:pPr lvl="1"/>
            <a:r>
              <a:rPr lang="en-US" smtClean="0">
                <a:solidFill>
                  <a:srgbClr val="FF66FF"/>
                </a:solidFill>
              </a:rPr>
              <a:t>Evidences of evolution.</a:t>
            </a:r>
          </a:p>
          <a:p>
            <a:pPr lvl="1"/>
            <a:r>
              <a:rPr lang="en-US" smtClean="0">
                <a:solidFill>
                  <a:schemeClr val="hlink"/>
                </a:solidFill>
              </a:rPr>
              <a:t>The four parts to Darwin’s theories.</a:t>
            </a:r>
          </a:p>
          <a:p>
            <a:pPr lvl="1"/>
            <a:r>
              <a:rPr lang="en-US" smtClean="0">
                <a:solidFill>
                  <a:srgbClr val="9966FF"/>
                </a:solidFill>
              </a:rPr>
              <a:t>Natural Selection.</a:t>
            </a:r>
          </a:p>
          <a:p>
            <a:pPr lvl="1"/>
            <a:r>
              <a:rPr lang="en-US" smtClean="0">
                <a:solidFill>
                  <a:srgbClr val="FF7C80"/>
                </a:solidFill>
              </a:rPr>
              <a:t>Adaptive Radiation / Divergent Evolution.</a:t>
            </a:r>
          </a:p>
          <a:p>
            <a:pPr lvl="1"/>
            <a:r>
              <a:rPr lang="en-US" smtClean="0">
                <a:solidFill>
                  <a:srgbClr val="0066FF"/>
                </a:solidFill>
              </a:rPr>
              <a:t>Convergent Evolution.</a:t>
            </a:r>
          </a:p>
          <a:p>
            <a:pPr lvl="1"/>
            <a:r>
              <a:rPr lang="en-US" smtClean="0"/>
              <a:t>Bird Adaptations.</a:t>
            </a:r>
          </a:p>
          <a:p>
            <a:pPr lvl="1"/>
            <a:r>
              <a:rPr lang="en-US" smtClean="0"/>
              <a:t>Variation of Organisms Photo Tour.</a:t>
            </a:r>
          </a:p>
          <a:p>
            <a:pPr lvl="1"/>
            <a:endParaRPr lang="en-US" smtClean="0"/>
          </a:p>
          <a:p>
            <a:pPr lvl="1"/>
            <a:endParaRPr lang="en-US" smtClean="0"/>
          </a:p>
          <a:p>
            <a:pPr lvl="1"/>
            <a:endParaRPr lang="en-US" smtClean="0"/>
          </a:p>
        </p:txBody>
      </p:sp>
      <p:sp>
        <p:nvSpPr>
          <p:cNvPr id="45059" name="Rectangle 3"/>
          <p:cNvSpPr>
            <a:spLocks noChangeArrowheads="1"/>
          </p:cNvSpPr>
          <p:nvPr/>
        </p:nvSpPr>
        <p:spPr bwMode="auto">
          <a:xfrm>
            <a:off x="228600" y="4419600"/>
            <a:ext cx="8763000" cy="2286000"/>
          </a:xfrm>
          <a:prstGeom prst="rect">
            <a:avLst/>
          </a:prstGeom>
          <a:solidFill>
            <a:srgbClr val="808080"/>
          </a:solidFill>
          <a:ln w="9525">
            <a:solidFill>
              <a:schemeClr val="tx1"/>
            </a:solidFill>
            <a:miter lim="800000"/>
            <a:headEnd/>
            <a:tailEnd/>
          </a:ln>
        </p:spPr>
        <p:txBody>
          <a:bodyPr wrap="none" anchor="ctr"/>
          <a:lstStyle/>
          <a:p>
            <a:endParaRPr lang="en-US"/>
          </a:p>
        </p:txBody>
      </p:sp>
      <p:pic>
        <p:nvPicPr>
          <p:cNvPr id="45060" name="Picture 5" descr="marsupi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495800"/>
            <a:ext cx="8534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322" name="Picture 3" descr="http://2.bp.blogspot.com/-qF-wb1LhiGY/Tmrm2RnLBCI/AAAAAAAAAoM/2f-E40KwGGo/s1600/Wallace-Line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8610600" cy="489585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346" name="Picture 2" descr="http://2.bp.blogspot.com/-qF-wb1LhiGY/Tmrm2RnLBCI/AAAAAAAAAoM/2f-E40KwGGo/s1600/Wallace-Line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8610600" cy="489585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313347" name="Oval 3"/>
          <p:cNvSpPr>
            <a:spLocks noChangeArrowheads="1"/>
          </p:cNvSpPr>
          <p:nvPr/>
        </p:nvSpPr>
        <p:spPr bwMode="auto">
          <a:xfrm>
            <a:off x="5943600" y="2667000"/>
            <a:ext cx="1447800" cy="685800"/>
          </a:xfrm>
          <a:prstGeom prst="ellipse">
            <a:avLst/>
          </a:pr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3348" name="WordArt 4"/>
          <p:cNvSpPr>
            <a:spLocks noChangeArrowheads="1" noChangeShapeType="1" noTextEdit="1"/>
          </p:cNvSpPr>
          <p:nvPr/>
        </p:nvSpPr>
        <p:spPr bwMode="auto">
          <a:xfrm>
            <a:off x="7391400" y="2362200"/>
            <a:ext cx="685800"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t>
            </a:r>
          </a:p>
        </p:txBody>
      </p:sp>
    </p:spTree>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370" name="Picture 2" descr="http://2.bp.blogspot.com/-qF-wb1LhiGY/Tmrm2RnLBCI/AAAAAAAAAoM/2f-E40KwGGo/s1600/Wallace-Line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8610600" cy="489585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314371" name="Oval 3"/>
          <p:cNvSpPr>
            <a:spLocks noChangeArrowheads="1"/>
          </p:cNvSpPr>
          <p:nvPr/>
        </p:nvSpPr>
        <p:spPr bwMode="auto">
          <a:xfrm>
            <a:off x="5943600" y="2667000"/>
            <a:ext cx="1447800" cy="685800"/>
          </a:xfrm>
          <a:prstGeom prst="ellipse">
            <a:avLst/>
          </a:pr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4372" name="WordArt 4"/>
          <p:cNvSpPr>
            <a:spLocks noChangeArrowheads="1" noChangeShapeType="1" noTextEdit="1"/>
          </p:cNvSpPr>
          <p:nvPr/>
        </p:nvSpPr>
        <p:spPr bwMode="auto">
          <a:xfrm>
            <a:off x="7391400" y="2362200"/>
            <a:ext cx="685800"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t>
            </a:r>
          </a:p>
        </p:txBody>
      </p:sp>
      <p:pic>
        <p:nvPicPr>
          <p:cNvPr id="314373" name="Picture 6" descr="http://www.libraries.uc.edu/libraries/arb/exhibits/darwin/images/alfredrusselwallace_0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267200"/>
            <a:ext cx="2057400" cy="2162175"/>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body" idx="1"/>
          </p:nvPr>
        </p:nvSpPr>
        <p:spPr>
          <a:xfrm>
            <a:off x="152400" y="152400"/>
            <a:ext cx="8839200" cy="5973763"/>
          </a:xfrm>
        </p:spPr>
        <p:txBody>
          <a:bodyPr/>
          <a:lstStyle/>
          <a:p>
            <a:r>
              <a:rPr lang="en-US" smtClean="0">
                <a:solidFill>
                  <a:srgbClr val="9966FF"/>
                </a:solidFill>
              </a:rPr>
              <a:t>Alfred Russel Wallace reasoned that the Indonesian archipelago can be divided into two distinct parts.</a:t>
            </a:r>
          </a:p>
          <a:p>
            <a:pPr lvl="1"/>
            <a:r>
              <a:rPr lang="en-US" smtClean="0"/>
              <a:t>One in which animals are closely related to those of Australia.</a:t>
            </a:r>
          </a:p>
          <a:p>
            <a:pPr lvl="1"/>
            <a:r>
              <a:rPr lang="en-US" smtClean="0"/>
              <a:t> And one in which the species are largely of Asian origin.</a:t>
            </a:r>
          </a:p>
        </p:txBody>
      </p:sp>
      <p:pic>
        <p:nvPicPr>
          <p:cNvPr id="315395" name="Picture 3" descr="http://2.bp.blogspot.com/-qF-wb1LhiGY/Tmrm2RnLBCI/AAAAAAAAAoM/2f-E40KwGGo/s1600/Wallace-Line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8610600" cy="489585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315396" name="Picture 6" descr="http://www.libraries.uc.edu/libraries/arb/exhibits/darwin/images/alfredrusselwallace_0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267200"/>
            <a:ext cx="2057400" cy="2162175"/>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body" idx="1"/>
          </p:nvPr>
        </p:nvSpPr>
        <p:spPr>
          <a:xfrm>
            <a:off x="152400" y="152400"/>
            <a:ext cx="8839200" cy="5973763"/>
          </a:xfrm>
        </p:spPr>
        <p:txBody>
          <a:bodyPr/>
          <a:lstStyle/>
          <a:p>
            <a:r>
              <a:rPr lang="en-US" smtClean="0">
                <a:solidFill>
                  <a:srgbClr val="9966FF"/>
                </a:solidFill>
              </a:rPr>
              <a:t>Alfred Russel Wallace reasoned that the Indonesian archipelago can be divided into two distinct parts.</a:t>
            </a:r>
          </a:p>
          <a:p>
            <a:pPr lvl="1"/>
            <a:r>
              <a:rPr lang="en-US" smtClean="0"/>
              <a:t>One in which animals are closely related to those of Australia.</a:t>
            </a:r>
          </a:p>
          <a:p>
            <a:pPr lvl="1"/>
            <a:r>
              <a:rPr lang="en-US" smtClean="0"/>
              <a:t> And one in which the species are largely of Asian origin.</a:t>
            </a:r>
          </a:p>
        </p:txBody>
      </p:sp>
      <p:pic>
        <p:nvPicPr>
          <p:cNvPr id="316419" name="Picture 3" descr="http://2.bp.blogspot.com/-qF-wb1LhiGY/Tmrm2RnLBCI/AAAAAAAAAoM/2f-E40KwGGo/s1600/Wallace-Line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8610600" cy="489585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316420" name="WordArt 5"/>
          <p:cNvSpPr>
            <a:spLocks noChangeArrowheads="1" noChangeShapeType="1" noTextEdit="1"/>
          </p:cNvSpPr>
          <p:nvPr/>
        </p:nvSpPr>
        <p:spPr bwMode="auto">
          <a:xfrm>
            <a:off x="838200" y="2362200"/>
            <a:ext cx="3157538" cy="1277938"/>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solidFill>
                  <a:srgbClr val="66FFCC"/>
                </a:solidFill>
                <a:effectLst>
                  <a:outerShdw dist="45791" dir="3378596" algn="ctr" rotWithShape="0">
                    <a:srgbClr val="4D4D4D">
                      <a:alpha val="79999"/>
                    </a:srgbClr>
                  </a:outerShdw>
                </a:effectLst>
                <a:latin typeface="Arial Black"/>
              </a:rPr>
              <a:t>Species are largely</a:t>
            </a:r>
          </a:p>
          <a:p>
            <a:pPr algn="ctr"/>
            <a:r>
              <a:rPr lang="en-US" sz="3600" kern="10" spc="720">
                <a:ln w="9525">
                  <a:solidFill>
                    <a:schemeClr val="bg1"/>
                  </a:solidFill>
                  <a:round/>
                  <a:headEnd/>
                  <a:tailEnd/>
                </a:ln>
                <a:solidFill>
                  <a:srgbClr val="66FFCC"/>
                </a:solidFill>
                <a:effectLst>
                  <a:outerShdw dist="45791" dir="3378596" algn="ctr" rotWithShape="0">
                    <a:srgbClr val="4D4D4D">
                      <a:alpha val="79999"/>
                    </a:srgbClr>
                  </a:outerShdw>
                </a:effectLst>
                <a:latin typeface="Arial Black"/>
              </a:rPr>
              <a:t> of Asian origin.</a:t>
            </a:r>
          </a:p>
        </p:txBody>
      </p:sp>
      <p:pic>
        <p:nvPicPr>
          <p:cNvPr id="316421" name="Picture 6" descr="http://www.libraries.uc.edu/libraries/arb/exhibits/darwin/images/alfredrusselwallace_0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267200"/>
            <a:ext cx="2057400" cy="2162175"/>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16422" name="AutoShape 7"/>
          <p:cNvSpPr>
            <a:spLocks noChangeArrowheads="1"/>
          </p:cNvSpPr>
          <p:nvPr/>
        </p:nvSpPr>
        <p:spPr bwMode="auto">
          <a:xfrm rot="2065919">
            <a:off x="3886200" y="3124200"/>
            <a:ext cx="990600" cy="609600"/>
          </a:xfrm>
          <a:prstGeom prst="leftArrow">
            <a:avLst>
              <a:gd name="adj1" fmla="val 50000"/>
              <a:gd name="adj2" fmla="val 40625"/>
            </a:avLst>
          </a:prstGeom>
          <a:solidFill>
            <a:srgbClr val="66FFCC"/>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body" idx="1"/>
          </p:nvPr>
        </p:nvSpPr>
        <p:spPr>
          <a:xfrm>
            <a:off x="152400" y="152400"/>
            <a:ext cx="8839200" cy="5973763"/>
          </a:xfrm>
        </p:spPr>
        <p:txBody>
          <a:bodyPr/>
          <a:lstStyle/>
          <a:p>
            <a:r>
              <a:rPr lang="en-US" smtClean="0">
                <a:solidFill>
                  <a:srgbClr val="9966FF"/>
                </a:solidFill>
              </a:rPr>
              <a:t>Alfred Russel Wallace reasoned that the Indonesian archipelago can be divided into two distinct parts.</a:t>
            </a:r>
          </a:p>
          <a:p>
            <a:pPr lvl="1"/>
            <a:r>
              <a:rPr lang="en-US" smtClean="0"/>
              <a:t>One in which animals are closely related to those of Australia.</a:t>
            </a:r>
          </a:p>
          <a:p>
            <a:pPr lvl="1"/>
            <a:r>
              <a:rPr lang="en-US" smtClean="0"/>
              <a:t> And one in which the species are largely of Asian origin.</a:t>
            </a:r>
          </a:p>
        </p:txBody>
      </p:sp>
      <p:pic>
        <p:nvPicPr>
          <p:cNvPr id="317443" name="Picture 3" descr="http://2.bp.blogspot.com/-qF-wb1LhiGY/Tmrm2RnLBCI/AAAAAAAAAoM/2f-E40KwGGo/s1600/Wallace-Line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8610600" cy="489585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317444" name="WordArt 4"/>
          <p:cNvSpPr>
            <a:spLocks noChangeArrowheads="1" noChangeShapeType="1" noTextEdit="1"/>
          </p:cNvSpPr>
          <p:nvPr/>
        </p:nvSpPr>
        <p:spPr bwMode="auto">
          <a:xfrm>
            <a:off x="838200" y="2362200"/>
            <a:ext cx="3157538" cy="1277938"/>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solidFill>
                  <a:srgbClr val="66FFCC"/>
                </a:solidFill>
                <a:effectLst>
                  <a:outerShdw dist="45791" dir="3378596" algn="ctr" rotWithShape="0">
                    <a:srgbClr val="4D4D4D">
                      <a:alpha val="79999"/>
                    </a:srgbClr>
                  </a:outerShdw>
                </a:effectLst>
                <a:latin typeface="Arial Black"/>
              </a:rPr>
              <a:t>Species are largely</a:t>
            </a:r>
          </a:p>
          <a:p>
            <a:pPr algn="ctr"/>
            <a:r>
              <a:rPr lang="en-US" sz="3600" kern="10" spc="720">
                <a:ln w="9525">
                  <a:solidFill>
                    <a:schemeClr val="bg1"/>
                  </a:solidFill>
                  <a:round/>
                  <a:headEnd/>
                  <a:tailEnd/>
                </a:ln>
                <a:solidFill>
                  <a:srgbClr val="66FFCC"/>
                </a:solidFill>
                <a:effectLst>
                  <a:outerShdw dist="45791" dir="3378596" algn="ctr" rotWithShape="0">
                    <a:srgbClr val="4D4D4D">
                      <a:alpha val="79999"/>
                    </a:srgbClr>
                  </a:outerShdw>
                </a:effectLst>
                <a:latin typeface="Arial Black"/>
              </a:rPr>
              <a:t> of Asian origin.</a:t>
            </a:r>
          </a:p>
        </p:txBody>
      </p:sp>
      <p:pic>
        <p:nvPicPr>
          <p:cNvPr id="317445" name="Picture 5" descr="http://www.libraries.uc.edu/libraries/arb/exhibits/darwin/images/alfredrusselwallace_0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267200"/>
            <a:ext cx="2057400" cy="2162175"/>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17446" name="AutoShape 6"/>
          <p:cNvSpPr>
            <a:spLocks noChangeArrowheads="1"/>
          </p:cNvSpPr>
          <p:nvPr/>
        </p:nvSpPr>
        <p:spPr bwMode="auto">
          <a:xfrm rot="2065919">
            <a:off x="3886200" y="3124200"/>
            <a:ext cx="990600" cy="609600"/>
          </a:xfrm>
          <a:prstGeom prst="leftArrow">
            <a:avLst>
              <a:gd name="adj1" fmla="val 50000"/>
              <a:gd name="adj2" fmla="val 40625"/>
            </a:avLst>
          </a:prstGeom>
          <a:solidFill>
            <a:srgbClr val="66FFCC"/>
          </a:solidFill>
          <a:ln w="9525">
            <a:solidFill>
              <a:schemeClr val="bg1"/>
            </a:solidFill>
            <a:miter lim="800000"/>
            <a:headEnd/>
            <a:tailEnd/>
          </a:ln>
        </p:spPr>
        <p:txBody>
          <a:bodyPr wrap="none" anchor="ctr"/>
          <a:lstStyle/>
          <a:p>
            <a:endParaRPr lang="en-US"/>
          </a:p>
        </p:txBody>
      </p:sp>
      <p:sp>
        <p:nvSpPr>
          <p:cNvPr id="317447" name="WordArt 7"/>
          <p:cNvSpPr>
            <a:spLocks noChangeArrowheads="1" noChangeShapeType="1" noTextEdit="1"/>
          </p:cNvSpPr>
          <p:nvPr/>
        </p:nvSpPr>
        <p:spPr bwMode="auto">
          <a:xfrm>
            <a:off x="5334000" y="4800600"/>
            <a:ext cx="3509963" cy="1430338"/>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solidFill>
                  <a:srgbClr val="FF9900"/>
                </a:solidFill>
                <a:effectLst>
                  <a:outerShdw dist="45791" dir="3378596" algn="ctr" rotWithShape="0">
                    <a:srgbClr val="4D4D4D">
                      <a:alpha val="79999"/>
                    </a:srgbClr>
                  </a:outerShdw>
                </a:effectLst>
                <a:latin typeface="Arial Black"/>
              </a:rPr>
              <a:t>Animals are closely </a:t>
            </a:r>
          </a:p>
          <a:p>
            <a:pPr algn="ctr"/>
            <a:r>
              <a:rPr lang="en-US" sz="3600" kern="10" spc="720">
                <a:ln w="9525">
                  <a:solidFill>
                    <a:schemeClr val="bg1"/>
                  </a:solidFill>
                  <a:round/>
                  <a:headEnd/>
                  <a:tailEnd/>
                </a:ln>
                <a:solidFill>
                  <a:srgbClr val="FF9900"/>
                </a:solidFill>
                <a:effectLst>
                  <a:outerShdw dist="45791" dir="3378596" algn="ctr" rotWithShape="0">
                    <a:srgbClr val="4D4D4D">
                      <a:alpha val="79999"/>
                    </a:srgbClr>
                  </a:outerShdw>
                </a:effectLst>
                <a:latin typeface="Arial Black"/>
              </a:rPr>
              <a:t>related to those </a:t>
            </a:r>
          </a:p>
          <a:p>
            <a:pPr algn="ctr"/>
            <a:r>
              <a:rPr lang="en-US" sz="3600" kern="10" spc="720">
                <a:ln w="9525">
                  <a:solidFill>
                    <a:schemeClr val="bg1"/>
                  </a:solidFill>
                  <a:round/>
                  <a:headEnd/>
                  <a:tailEnd/>
                </a:ln>
                <a:solidFill>
                  <a:srgbClr val="FF9900"/>
                </a:solidFill>
                <a:effectLst>
                  <a:outerShdw dist="45791" dir="3378596" algn="ctr" rotWithShape="0">
                    <a:srgbClr val="4D4D4D">
                      <a:alpha val="79999"/>
                    </a:srgbClr>
                  </a:outerShdw>
                </a:effectLst>
                <a:latin typeface="Arial Black"/>
              </a:rPr>
              <a:t>of Australia.</a:t>
            </a:r>
          </a:p>
        </p:txBody>
      </p:sp>
      <p:sp>
        <p:nvSpPr>
          <p:cNvPr id="317448" name="AutoShape 8"/>
          <p:cNvSpPr>
            <a:spLocks noChangeArrowheads="1"/>
          </p:cNvSpPr>
          <p:nvPr/>
        </p:nvSpPr>
        <p:spPr bwMode="auto">
          <a:xfrm rot="2065919" flipH="1">
            <a:off x="5105400" y="3962400"/>
            <a:ext cx="1066800" cy="609600"/>
          </a:xfrm>
          <a:prstGeom prst="leftArrow">
            <a:avLst>
              <a:gd name="adj1" fmla="val 50000"/>
              <a:gd name="adj2" fmla="val 43750"/>
            </a:avLst>
          </a:prstGeom>
          <a:solidFill>
            <a:srgbClr val="FF9900"/>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body" idx="1"/>
          </p:nvPr>
        </p:nvSpPr>
        <p:spPr>
          <a:xfrm>
            <a:off x="152400" y="152400"/>
            <a:ext cx="8839200" cy="5973763"/>
          </a:xfrm>
        </p:spPr>
        <p:txBody>
          <a:bodyPr/>
          <a:lstStyle/>
          <a:p>
            <a:r>
              <a:rPr lang="en-US" smtClean="0">
                <a:solidFill>
                  <a:srgbClr val="9966FF"/>
                </a:solidFill>
              </a:rPr>
              <a:t>Alfred Russel Wallace reasoned that the Indonesian archipelago can be divided into two distinct parts.</a:t>
            </a:r>
          </a:p>
          <a:p>
            <a:pPr lvl="1"/>
            <a:r>
              <a:rPr lang="en-US" smtClean="0"/>
              <a:t>One in which animals are closely related to those of Australia.</a:t>
            </a:r>
          </a:p>
          <a:p>
            <a:pPr lvl="1"/>
            <a:r>
              <a:rPr lang="en-US" smtClean="0"/>
              <a:t> And one in which the species are largely of Asian origin.</a:t>
            </a:r>
          </a:p>
        </p:txBody>
      </p:sp>
      <p:pic>
        <p:nvPicPr>
          <p:cNvPr id="318467" name="Picture 3" descr="http://2.bp.blogspot.com/-qF-wb1LhiGY/Tmrm2RnLBCI/AAAAAAAAAoM/2f-E40KwGGo/s1600/Wallace-Line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8610600" cy="489585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318468" name="WordArt 4"/>
          <p:cNvSpPr>
            <a:spLocks noChangeArrowheads="1" noChangeShapeType="1" noTextEdit="1"/>
          </p:cNvSpPr>
          <p:nvPr/>
        </p:nvSpPr>
        <p:spPr bwMode="auto">
          <a:xfrm>
            <a:off x="838200" y="2362200"/>
            <a:ext cx="3157538" cy="1277938"/>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solidFill>
                  <a:srgbClr val="66FFCC"/>
                </a:solidFill>
                <a:effectLst>
                  <a:outerShdw dist="45791" dir="3378596" algn="ctr" rotWithShape="0">
                    <a:srgbClr val="4D4D4D">
                      <a:alpha val="79999"/>
                    </a:srgbClr>
                  </a:outerShdw>
                </a:effectLst>
                <a:latin typeface="Arial Black"/>
              </a:rPr>
              <a:t>Species are largely</a:t>
            </a:r>
          </a:p>
          <a:p>
            <a:pPr algn="ctr"/>
            <a:r>
              <a:rPr lang="en-US" sz="3600" kern="10" spc="720">
                <a:ln w="9525">
                  <a:solidFill>
                    <a:schemeClr val="bg1"/>
                  </a:solidFill>
                  <a:round/>
                  <a:headEnd/>
                  <a:tailEnd/>
                </a:ln>
                <a:solidFill>
                  <a:srgbClr val="66FFCC"/>
                </a:solidFill>
                <a:effectLst>
                  <a:outerShdw dist="45791" dir="3378596" algn="ctr" rotWithShape="0">
                    <a:srgbClr val="4D4D4D">
                      <a:alpha val="79999"/>
                    </a:srgbClr>
                  </a:outerShdw>
                </a:effectLst>
                <a:latin typeface="Arial Black"/>
              </a:rPr>
              <a:t> of Asian origin.</a:t>
            </a:r>
          </a:p>
        </p:txBody>
      </p:sp>
      <p:pic>
        <p:nvPicPr>
          <p:cNvPr id="318469" name="Picture 5" descr="http://www.libraries.uc.edu/libraries/arb/exhibits/darwin/images/alfredrusselwallace_0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267200"/>
            <a:ext cx="2057400" cy="2162175"/>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18470" name="AutoShape 6"/>
          <p:cNvSpPr>
            <a:spLocks noChangeArrowheads="1"/>
          </p:cNvSpPr>
          <p:nvPr/>
        </p:nvSpPr>
        <p:spPr bwMode="auto">
          <a:xfrm rot="2065919">
            <a:off x="3886200" y="3124200"/>
            <a:ext cx="990600" cy="609600"/>
          </a:xfrm>
          <a:prstGeom prst="leftArrow">
            <a:avLst>
              <a:gd name="adj1" fmla="val 50000"/>
              <a:gd name="adj2" fmla="val 40625"/>
            </a:avLst>
          </a:prstGeom>
          <a:solidFill>
            <a:srgbClr val="66FFCC"/>
          </a:solidFill>
          <a:ln w="9525">
            <a:solidFill>
              <a:schemeClr val="bg1"/>
            </a:solidFill>
            <a:miter lim="800000"/>
            <a:headEnd/>
            <a:tailEnd/>
          </a:ln>
        </p:spPr>
        <p:txBody>
          <a:bodyPr wrap="none" anchor="ctr"/>
          <a:lstStyle/>
          <a:p>
            <a:endParaRPr lang="en-US"/>
          </a:p>
        </p:txBody>
      </p:sp>
      <p:sp>
        <p:nvSpPr>
          <p:cNvPr id="318471" name="WordArt 7"/>
          <p:cNvSpPr>
            <a:spLocks noChangeArrowheads="1" noChangeShapeType="1" noTextEdit="1"/>
          </p:cNvSpPr>
          <p:nvPr/>
        </p:nvSpPr>
        <p:spPr bwMode="auto">
          <a:xfrm>
            <a:off x="5334000" y="4800600"/>
            <a:ext cx="3509963" cy="1430338"/>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solidFill>
                  <a:srgbClr val="FF9900"/>
                </a:solidFill>
                <a:effectLst>
                  <a:outerShdw dist="45791" dir="3378596" algn="ctr" rotWithShape="0">
                    <a:srgbClr val="4D4D4D">
                      <a:alpha val="79999"/>
                    </a:srgbClr>
                  </a:outerShdw>
                </a:effectLst>
                <a:latin typeface="Arial Black"/>
              </a:rPr>
              <a:t>Animals are closely </a:t>
            </a:r>
          </a:p>
          <a:p>
            <a:pPr algn="ctr"/>
            <a:r>
              <a:rPr lang="en-US" sz="3600" kern="10" spc="720">
                <a:ln w="9525">
                  <a:solidFill>
                    <a:schemeClr val="bg1"/>
                  </a:solidFill>
                  <a:round/>
                  <a:headEnd/>
                  <a:tailEnd/>
                </a:ln>
                <a:solidFill>
                  <a:srgbClr val="FF9900"/>
                </a:solidFill>
                <a:effectLst>
                  <a:outerShdw dist="45791" dir="3378596" algn="ctr" rotWithShape="0">
                    <a:srgbClr val="4D4D4D">
                      <a:alpha val="79999"/>
                    </a:srgbClr>
                  </a:outerShdw>
                </a:effectLst>
                <a:latin typeface="Arial Black"/>
              </a:rPr>
              <a:t>related to those </a:t>
            </a:r>
          </a:p>
          <a:p>
            <a:pPr algn="ctr"/>
            <a:r>
              <a:rPr lang="en-US" sz="3600" kern="10" spc="720">
                <a:ln w="9525">
                  <a:solidFill>
                    <a:schemeClr val="bg1"/>
                  </a:solidFill>
                  <a:round/>
                  <a:headEnd/>
                  <a:tailEnd/>
                </a:ln>
                <a:solidFill>
                  <a:srgbClr val="FF9900"/>
                </a:solidFill>
                <a:effectLst>
                  <a:outerShdw dist="45791" dir="3378596" algn="ctr" rotWithShape="0">
                    <a:srgbClr val="4D4D4D">
                      <a:alpha val="79999"/>
                    </a:srgbClr>
                  </a:outerShdw>
                </a:effectLst>
                <a:latin typeface="Arial Black"/>
              </a:rPr>
              <a:t>of Australia.</a:t>
            </a:r>
          </a:p>
        </p:txBody>
      </p:sp>
      <p:sp>
        <p:nvSpPr>
          <p:cNvPr id="318472" name="AutoShape 8"/>
          <p:cNvSpPr>
            <a:spLocks noChangeArrowheads="1"/>
          </p:cNvSpPr>
          <p:nvPr/>
        </p:nvSpPr>
        <p:spPr bwMode="auto">
          <a:xfrm rot="2065919" flipH="1">
            <a:off x="5105400" y="3962400"/>
            <a:ext cx="1066800" cy="609600"/>
          </a:xfrm>
          <a:prstGeom prst="leftArrow">
            <a:avLst>
              <a:gd name="adj1" fmla="val 50000"/>
              <a:gd name="adj2" fmla="val 43750"/>
            </a:avLst>
          </a:prstGeom>
          <a:solidFill>
            <a:srgbClr val="FF9900"/>
          </a:solidFill>
          <a:ln w="9525">
            <a:solidFill>
              <a:schemeClr val="bg1"/>
            </a:solidFill>
            <a:miter lim="800000"/>
            <a:headEnd/>
            <a:tailEnd/>
          </a:ln>
        </p:spPr>
        <p:txBody>
          <a:bodyPr wrap="none" anchor="ctr"/>
          <a:lstStyle/>
          <a:p>
            <a:endParaRPr lang="en-US"/>
          </a:p>
        </p:txBody>
      </p:sp>
      <p:sp>
        <p:nvSpPr>
          <p:cNvPr id="318473" name="WordArt 9"/>
          <p:cNvSpPr>
            <a:spLocks noChangeArrowheads="1" noChangeShapeType="1" noTextEdit="1"/>
          </p:cNvSpPr>
          <p:nvPr/>
        </p:nvSpPr>
        <p:spPr bwMode="auto">
          <a:xfrm>
            <a:off x="4572000" y="2057400"/>
            <a:ext cx="3962400" cy="1416050"/>
          </a:xfrm>
          <a:prstGeom prst="rect">
            <a:avLst/>
          </a:prstGeom>
        </p:spPr>
        <p:txBody>
          <a:bodyPr wrap="none" fromWordArt="1">
            <a:prstTxWarp prst="textWave1">
              <a:avLst>
                <a:gd name="adj1" fmla="val 13005"/>
                <a:gd name="adj2" fmla="val 0"/>
              </a:avLst>
            </a:prstTxWarp>
          </a:bodyPr>
          <a:lstStyle/>
          <a:p>
            <a:pPr algn="ctr"/>
            <a:r>
              <a:rPr lang="en-US" sz="3600" kern="10">
                <a:ln w="19050">
                  <a:solidFill>
                    <a:schemeClr val="bg1"/>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Ocean is a </a:t>
            </a:r>
          </a:p>
          <a:p>
            <a:pPr algn="ctr"/>
            <a:r>
              <a:rPr lang="en-US" sz="3600" kern="10">
                <a:ln w="19050">
                  <a:solidFill>
                    <a:schemeClr val="bg1"/>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barrier</a:t>
            </a:r>
          </a:p>
        </p:txBody>
      </p:sp>
    </p:spTree>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3"/>
          <p:cNvSpPr>
            <a:spLocks noGrp="1" noChangeArrowheads="1"/>
          </p:cNvSpPr>
          <p:nvPr>
            <p:ph type="body" idx="1"/>
          </p:nvPr>
        </p:nvSpPr>
        <p:spPr>
          <a:xfrm>
            <a:off x="228600" y="304800"/>
            <a:ext cx="8763000" cy="5821363"/>
          </a:xfrm>
        </p:spPr>
        <p:txBody>
          <a:bodyPr/>
          <a:lstStyle/>
          <a:p>
            <a:pPr eaLnBrk="1" hangingPunct="1"/>
            <a:r>
              <a:rPr lang="en-US" smtClean="0">
                <a:solidFill>
                  <a:srgbClr val="FF9900"/>
                </a:solidFill>
              </a:rPr>
              <a:t>These different salamander species are closely related and live within a close geographic border of one another.</a:t>
            </a:r>
          </a:p>
        </p:txBody>
      </p:sp>
      <p:pic>
        <p:nvPicPr>
          <p:cNvPr id="319491" name="Picture 5" descr="l_052_05_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8686800" cy="46101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08551"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5"/>
          <p:cNvSpPr>
            <a:spLocks noGrp="1" noChangeArrowheads="1"/>
          </p:cNvSpPr>
          <p:nvPr>
            <p:ph type="title"/>
          </p:nvPr>
        </p:nvSpPr>
        <p:spPr/>
        <p:txBody>
          <a:bodyPr/>
          <a:lstStyle/>
          <a:p>
            <a:pPr eaLnBrk="1" hangingPunct="1"/>
            <a:endParaRPr lang="en-US" smtClean="0"/>
          </a:p>
        </p:txBody>
      </p:sp>
      <p:pic>
        <p:nvPicPr>
          <p:cNvPr id="320515" name="Picture 4" descr="l_052_05_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320516" name="WordArt 8"/>
          <p:cNvSpPr>
            <a:spLocks noChangeArrowheads="1" noChangeShapeType="1" noTextEdit="1"/>
          </p:cNvSpPr>
          <p:nvPr/>
        </p:nvSpPr>
        <p:spPr bwMode="auto">
          <a:xfrm>
            <a:off x="2819400" y="228600"/>
            <a:ext cx="51720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Original salamander </a:t>
            </a:r>
          </a:p>
        </p:txBody>
      </p:sp>
      <p:sp>
        <p:nvSpPr>
          <p:cNvPr id="109577" name="Oval 9"/>
          <p:cNvSpPr>
            <a:spLocks noChangeArrowheads="1"/>
          </p:cNvSpPr>
          <p:nvPr/>
        </p:nvSpPr>
        <p:spPr bwMode="auto">
          <a:xfrm>
            <a:off x="990600" y="0"/>
            <a:ext cx="2438400" cy="2057400"/>
          </a:xfrm>
          <a:prstGeom prst="ellipse">
            <a:avLst/>
          </a:prstGeom>
          <a:gradFill rotWithShape="1">
            <a:gsLst>
              <a:gs pos="0">
                <a:schemeClr val="folHlink">
                  <a:alpha val="42999"/>
                </a:schemeClr>
              </a:gs>
              <a:gs pos="100000">
                <a:schemeClr val="folHlink">
                  <a:gamma/>
                  <a:shade val="46275"/>
                  <a:invGamma/>
                  <a:alpha val="33000"/>
                </a:schemeClr>
              </a:gs>
            </a:gsLst>
            <a:lin ang="5400000" scaled="1"/>
          </a:gradFill>
          <a:ln w="9525">
            <a:solidFill>
              <a:schemeClr val="bg1"/>
            </a:solidFill>
            <a:round/>
            <a:headEnd/>
            <a:tailEnd/>
          </a:ln>
          <a:effectLst/>
        </p:spPr>
        <p:txBody>
          <a:bodyPr wrap="none" anchor="ctr"/>
          <a:lstStyle/>
          <a:p>
            <a:pPr>
              <a:defRPr/>
            </a:pPr>
            <a:endParaRPr lang="en-US"/>
          </a:p>
        </p:txBody>
      </p:sp>
    </p:spTree>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5"/>
          <p:cNvSpPr>
            <a:spLocks noGrp="1" noChangeArrowheads="1"/>
          </p:cNvSpPr>
          <p:nvPr>
            <p:ph type="title" idx="4294967295"/>
          </p:nvPr>
        </p:nvSpPr>
        <p:spPr/>
        <p:txBody>
          <a:bodyPr/>
          <a:lstStyle/>
          <a:p>
            <a:pPr eaLnBrk="1" hangingPunct="1"/>
            <a:endParaRPr lang="en-US" smtClean="0"/>
          </a:p>
        </p:txBody>
      </p:sp>
      <p:pic>
        <p:nvPicPr>
          <p:cNvPr id="321539" name="Picture 4" descr="l_052_05_l"/>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321540" name="WordArt 4"/>
          <p:cNvSpPr>
            <a:spLocks noChangeArrowheads="1" noChangeShapeType="1" noTextEdit="1"/>
          </p:cNvSpPr>
          <p:nvPr/>
        </p:nvSpPr>
        <p:spPr bwMode="auto">
          <a:xfrm>
            <a:off x="2819400" y="228600"/>
            <a:ext cx="51720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Original salamander </a:t>
            </a:r>
          </a:p>
        </p:txBody>
      </p:sp>
      <p:sp>
        <p:nvSpPr>
          <p:cNvPr id="1695749" name="Oval 5"/>
          <p:cNvSpPr>
            <a:spLocks noChangeArrowheads="1"/>
          </p:cNvSpPr>
          <p:nvPr/>
        </p:nvSpPr>
        <p:spPr bwMode="auto">
          <a:xfrm>
            <a:off x="990600" y="0"/>
            <a:ext cx="2438400" cy="2057400"/>
          </a:xfrm>
          <a:prstGeom prst="ellipse">
            <a:avLst/>
          </a:prstGeom>
          <a:gradFill rotWithShape="1">
            <a:gsLst>
              <a:gs pos="0">
                <a:schemeClr val="folHlink">
                  <a:alpha val="42999"/>
                </a:schemeClr>
              </a:gs>
              <a:gs pos="100000">
                <a:schemeClr val="folHlink">
                  <a:gamma/>
                  <a:shade val="46275"/>
                  <a:invGamma/>
                  <a:alpha val="33000"/>
                </a:schemeClr>
              </a:gs>
            </a:gsLst>
            <a:lin ang="5400000" scaled="1"/>
          </a:gradFill>
          <a:ln w="9525">
            <a:solidFill>
              <a:schemeClr val="bg1"/>
            </a:solidFill>
            <a:round/>
            <a:headEnd/>
            <a:tailEnd/>
          </a:ln>
          <a:effectLst/>
        </p:spPr>
        <p:txBody>
          <a:bodyPr wrap="none" anchor="ctr"/>
          <a:lstStyle/>
          <a:p>
            <a:pPr>
              <a:defRPr/>
            </a:pPr>
            <a:endParaRPr lang="en-US"/>
          </a:p>
        </p:txBody>
      </p:sp>
      <p:sp>
        <p:nvSpPr>
          <p:cNvPr id="321542" name="AutoShape 6"/>
          <p:cNvSpPr>
            <a:spLocks noChangeArrowheads="1"/>
          </p:cNvSpPr>
          <p:nvPr/>
        </p:nvSpPr>
        <p:spPr bwMode="auto">
          <a:xfrm rot="2145233">
            <a:off x="1524000" y="1295400"/>
            <a:ext cx="685800" cy="685800"/>
          </a:xfrm>
          <a:prstGeom prst="downArrow">
            <a:avLst>
              <a:gd name="adj1" fmla="val 50000"/>
              <a:gd name="adj2" fmla="val 25000"/>
            </a:avLst>
          </a:prstGeom>
          <a:solidFill>
            <a:schemeClr val="bg1"/>
          </a:solidFill>
          <a:ln w="9525">
            <a:solidFill>
              <a:schemeClr val="tx1"/>
            </a:solidFill>
            <a:miter lim="800000"/>
            <a:headEnd/>
            <a:tailEnd/>
          </a:ln>
        </p:spPr>
        <p:txBody>
          <a:bodyPr wrap="none" anchor="ctr"/>
          <a:lstStyle/>
          <a:p>
            <a:endParaRPr lang="en-US"/>
          </a:p>
        </p:txBody>
      </p:sp>
      <p:sp>
        <p:nvSpPr>
          <p:cNvPr id="321543" name="AutoShape 7"/>
          <p:cNvSpPr>
            <a:spLocks noChangeArrowheads="1"/>
          </p:cNvSpPr>
          <p:nvPr/>
        </p:nvSpPr>
        <p:spPr bwMode="auto">
          <a:xfrm rot="-3414302">
            <a:off x="2971800" y="1295400"/>
            <a:ext cx="685800" cy="685800"/>
          </a:xfrm>
          <a:prstGeom prst="downArrow">
            <a:avLst>
              <a:gd name="adj1" fmla="val 50000"/>
              <a:gd name="adj2" fmla="val 25000"/>
            </a:avLst>
          </a:prstGeom>
          <a:solidFill>
            <a:schemeClr val="bg1"/>
          </a:solidFill>
          <a:ln w="9525">
            <a:solidFill>
              <a:schemeClr val="tx1"/>
            </a:solidFill>
            <a:miter lim="800000"/>
            <a:headEnd/>
            <a:tailEnd/>
          </a:ln>
        </p:spPr>
        <p:txBody>
          <a:bodyPr wrap="none" anchor="ctr"/>
          <a:lstStyle/>
          <a:p>
            <a:endParaRPr lang="en-US"/>
          </a:p>
        </p:txBody>
      </p:sp>
      <p:sp>
        <p:nvSpPr>
          <p:cNvPr id="321544" name="WordArt 8"/>
          <p:cNvSpPr>
            <a:spLocks noChangeArrowheads="1" noChangeShapeType="1" noTextEdit="1"/>
          </p:cNvSpPr>
          <p:nvPr/>
        </p:nvSpPr>
        <p:spPr bwMode="auto">
          <a:xfrm>
            <a:off x="3810000" y="990600"/>
            <a:ext cx="4767263"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Moved right and left of valley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7" name="Rectangle 3"/>
          <p:cNvSpPr>
            <a:spLocks noGrp="1" noChangeArrowheads="1"/>
          </p:cNvSpPr>
          <p:nvPr>
            <p:ph type="body" idx="1"/>
          </p:nvPr>
        </p:nvSpPr>
        <p:spPr>
          <a:xfrm>
            <a:off x="457200" y="228600"/>
            <a:ext cx="8229600" cy="5897563"/>
          </a:xfrm>
        </p:spPr>
        <p:txBody>
          <a:bodyPr/>
          <a:lstStyle/>
          <a:p>
            <a:pPr>
              <a:lnSpc>
                <a:spcPct val="90000"/>
              </a:lnSpc>
            </a:pPr>
            <a:r>
              <a:rPr lang="en-US" sz="2800" smtClean="0"/>
              <a:t>The Evolution and Natural Selection / Change Topics Unit includes…</a:t>
            </a:r>
          </a:p>
          <a:p>
            <a:pPr>
              <a:lnSpc>
                <a:spcPct val="90000"/>
              </a:lnSpc>
            </a:pPr>
            <a:r>
              <a:rPr lang="en-US" sz="2800" smtClean="0">
                <a:solidFill>
                  <a:srgbClr val="FFCC99"/>
                </a:solidFill>
              </a:rPr>
              <a:t>A Six Part 3,400 Slide PowerPoint roadmap.</a:t>
            </a:r>
          </a:p>
          <a:p>
            <a:pPr>
              <a:lnSpc>
                <a:spcPct val="90000"/>
              </a:lnSpc>
            </a:pPr>
            <a:r>
              <a:rPr lang="en-US" sz="2800" smtClean="0">
                <a:solidFill>
                  <a:srgbClr val="99FFCC"/>
                </a:solidFill>
              </a:rPr>
              <a:t>26 page bundled homework package that chronologically follows the slideshow, modified version, answer keys, and rubric.</a:t>
            </a:r>
          </a:p>
          <a:p>
            <a:pPr>
              <a:lnSpc>
                <a:spcPct val="90000"/>
              </a:lnSpc>
            </a:pPr>
            <a:r>
              <a:rPr lang="en-US" sz="2800" smtClean="0">
                <a:solidFill>
                  <a:srgbClr val="9999FF"/>
                </a:solidFill>
              </a:rPr>
              <a:t>12 pages of unit notes that follows slideshow.</a:t>
            </a:r>
          </a:p>
          <a:p>
            <a:pPr>
              <a:lnSpc>
                <a:spcPct val="90000"/>
              </a:lnSpc>
            </a:pPr>
            <a:r>
              <a:rPr lang="en-US" sz="2800" smtClean="0">
                <a:solidFill>
                  <a:srgbClr val="FFFFCC"/>
                </a:solidFill>
              </a:rPr>
              <a:t>4 PowerPoint Review Games (550 Slides) with answer keys.</a:t>
            </a:r>
          </a:p>
          <a:p>
            <a:pPr>
              <a:lnSpc>
                <a:spcPct val="90000"/>
              </a:lnSpc>
            </a:pPr>
            <a:r>
              <a:rPr lang="en-US" sz="2800" smtClean="0">
                <a:solidFill>
                  <a:srgbClr val="FF99FF"/>
                </a:solidFill>
              </a:rPr>
              <a:t>Worksheets, crossword puzzles, rubrics, templates, and much more included.</a:t>
            </a:r>
          </a:p>
          <a:p>
            <a:pPr>
              <a:lnSpc>
                <a:spcPct val="90000"/>
              </a:lnSpc>
            </a:pPr>
            <a:r>
              <a:rPr lang="en-US" sz="2800" smtClean="0">
                <a:hlinkClick r:id="rId2"/>
              </a:rPr>
              <a:t>http://www.sciencepowerpoint.com/Evolution_Natural_Selection_Unit.html</a:t>
            </a:r>
            <a:r>
              <a:rPr lang="en-US" sz="2800" smtClean="0"/>
              <a:t> </a:t>
            </a:r>
          </a:p>
        </p:txBody>
      </p:sp>
    </p:spTree>
    <p:extLst>
      <p:ext uri="{BB962C8B-B14F-4D97-AF65-F5344CB8AC3E}">
        <p14:creationId xmlns:p14="http://schemas.microsoft.com/office/powerpoint/2010/main" val="3352937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xfrm>
            <a:off x="457200" y="228600"/>
            <a:ext cx="8001000" cy="5897563"/>
          </a:xfrm>
        </p:spPr>
        <p:txBody>
          <a:bodyPr/>
          <a:lstStyle/>
          <a:p>
            <a:r>
              <a:rPr lang="en-US" smtClean="0"/>
              <a:t>This section of the unit will cover…</a:t>
            </a:r>
          </a:p>
          <a:p>
            <a:pPr lvl="1"/>
            <a:r>
              <a:rPr lang="en-US" smtClean="0">
                <a:solidFill>
                  <a:srgbClr val="66FF99"/>
                </a:solidFill>
              </a:rPr>
              <a:t>Age of the earth.</a:t>
            </a:r>
          </a:p>
          <a:p>
            <a:pPr lvl="1"/>
            <a:r>
              <a:rPr lang="en-US" smtClean="0">
                <a:solidFill>
                  <a:srgbClr val="FF9900"/>
                </a:solidFill>
              </a:rPr>
              <a:t>History associated with evolution.</a:t>
            </a:r>
          </a:p>
          <a:p>
            <a:pPr lvl="1"/>
            <a:r>
              <a:rPr lang="en-US" smtClean="0">
                <a:solidFill>
                  <a:srgbClr val="FF66FF"/>
                </a:solidFill>
              </a:rPr>
              <a:t>Evidences of evolution.</a:t>
            </a:r>
          </a:p>
          <a:p>
            <a:pPr lvl="1"/>
            <a:r>
              <a:rPr lang="en-US" smtClean="0">
                <a:solidFill>
                  <a:schemeClr val="hlink"/>
                </a:solidFill>
              </a:rPr>
              <a:t>The four parts to Darwin’s theories.</a:t>
            </a:r>
          </a:p>
          <a:p>
            <a:pPr lvl="1"/>
            <a:r>
              <a:rPr lang="en-US" smtClean="0">
                <a:solidFill>
                  <a:srgbClr val="9966FF"/>
                </a:solidFill>
              </a:rPr>
              <a:t>Natural Selection.</a:t>
            </a:r>
          </a:p>
          <a:p>
            <a:pPr lvl="1"/>
            <a:r>
              <a:rPr lang="en-US" smtClean="0">
                <a:solidFill>
                  <a:srgbClr val="FF7C80"/>
                </a:solidFill>
              </a:rPr>
              <a:t>Adaptive Radiation / Divergent Evolution.</a:t>
            </a:r>
          </a:p>
          <a:p>
            <a:pPr lvl="1"/>
            <a:r>
              <a:rPr lang="en-US" smtClean="0">
                <a:solidFill>
                  <a:srgbClr val="0066FF"/>
                </a:solidFill>
              </a:rPr>
              <a:t>Convergent Evolution.</a:t>
            </a:r>
          </a:p>
          <a:p>
            <a:pPr lvl="1"/>
            <a:r>
              <a:rPr lang="en-US" smtClean="0">
                <a:solidFill>
                  <a:srgbClr val="CC00FF"/>
                </a:solidFill>
              </a:rPr>
              <a:t>Bird Adaptations.</a:t>
            </a:r>
          </a:p>
          <a:p>
            <a:pPr lvl="1"/>
            <a:r>
              <a:rPr lang="en-US" smtClean="0">
                <a:solidFill>
                  <a:schemeClr val="bg1"/>
                </a:solidFill>
              </a:rPr>
              <a:t>Variation of Organisms Photo Tour.</a:t>
            </a:r>
          </a:p>
          <a:p>
            <a:pPr lvl="1"/>
            <a:endParaRPr lang="en-US" smtClean="0">
              <a:solidFill>
                <a:schemeClr val="bg1"/>
              </a:solidFill>
            </a:endParaRPr>
          </a:p>
          <a:p>
            <a:pPr lvl="1"/>
            <a:endParaRPr lang="en-US" smtClean="0"/>
          </a:p>
          <a:p>
            <a:pPr lvl="1"/>
            <a:endParaRPr lang="en-US" smtClean="0"/>
          </a:p>
        </p:txBody>
      </p:sp>
      <p:pic>
        <p:nvPicPr>
          <p:cNvPr id="4608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038600"/>
            <a:ext cx="3886200" cy="2667000"/>
          </a:xfrm>
          <a:prstGeom prst="rect">
            <a:avLst/>
          </a:prstGeom>
          <a:noFill/>
          <a:ln w="38100">
            <a:solidFill>
              <a:srgbClr val="CC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5"/>
          <p:cNvSpPr>
            <a:spLocks noGrp="1" noChangeArrowheads="1"/>
          </p:cNvSpPr>
          <p:nvPr>
            <p:ph type="title" idx="4294967295"/>
          </p:nvPr>
        </p:nvSpPr>
        <p:spPr/>
        <p:txBody>
          <a:bodyPr/>
          <a:lstStyle/>
          <a:p>
            <a:pPr eaLnBrk="1" hangingPunct="1"/>
            <a:endParaRPr lang="en-US" smtClean="0"/>
          </a:p>
        </p:txBody>
      </p:sp>
      <p:pic>
        <p:nvPicPr>
          <p:cNvPr id="322563" name="Picture 4" descr="l_052_05_l"/>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322564" name="WordArt 4"/>
          <p:cNvSpPr>
            <a:spLocks noChangeArrowheads="1" noChangeShapeType="1" noTextEdit="1"/>
          </p:cNvSpPr>
          <p:nvPr/>
        </p:nvSpPr>
        <p:spPr bwMode="auto">
          <a:xfrm>
            <a:off x="2819400" y="228600"/>
            <a:ext cx="51720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Original salamander </a:t>
            </a:r>
          </a:p>
        </p:txBody>
      </p:sp>
      <p:sp>
        <p:nvSpPr>
          <p:cNvPr id="1696773" name="Oval 5"/>
          <p:cNvSpPr>
            <a:spLocks noChangeArrowheads="1"/>
          </p:cNvSpPr>
          <p:nvPr/>
        </p:nvSpPr>
        <p:spPr bwMode="auto">
          <a:xfrm>
            <a:off x="990600" y="0"/>
            <a:ext cx="2438400" cy="2057400"/>
          </a:xfrm>
          <a:prstGeom prst="ellipse">
            <a:avLst/>
          </a:prstGeom>
          <a:gradFill rotWithShape="1">
            <a:gsLst>
              <a:gs pos="0">
                <a:schemeClr val="folHlink">
                  <a:alpha val="42999"/>
                </a:schemeClr>
              </a:gs>
              <a:gs pos="100000">
                <a:schemeClr val="folHlink">
                  <a:gamma/>
                  <a:shade val="46275"/>
                  <a:invGamma/>
                  <a:alpha val="33000"/>
                </a:schemeClr>
              </a:gs>
            </a:gsLst>
            <a:lin ang="5400000" scaled="1"/>
          </a:gradFill>
          <a:ln w="9525">
            <a:solidFill>
              <a:schemeClr val="bg1"/>
            </a:solidFill>
            <a:round/>
            <a:headEnd/>
            <a:tailEnd/>
          </a:ln>
          <a:effectLst/>
        </p:spPr>
        <p:txBody>
          <a:bodyPr wrap="none" anchor="ctr"/>
          <a:lstStyle/>
          <a:p>
            <a:pPr>
              <a:defRPr/>
            </a:pPr>
            <a:endParaRPr lang="en-US"/>
          </a:p>
        </p:txBody>
      </p:sp>
      <p:sp>
        <p:nvSpPr>
          <p:cNvPr id="322566" name="AutoShape 6"/>
          <p:cNvSpPr>
            <a:spLocks noChangeArrowheads="1"/>
          </p:cNvSpPr>
          <p:nvPr/>
        </p:nvSpPr>
        <p:spPr bwMode="auto">
          <a:xfrm rot="2145233">
            <a:off x="1524000" y="1295400"/>
            <a:ext cx="685800" cy="685800"/>
          </a:xfrm>
          <a:prstGeom prst="downArrow">
            <a:avLst>
              <a:gd name="adj1" fmla="val 50000"/>
              <a:gd name="adj2" fmla="val 25000"/>
            </a:avLst>
          </a:prstGeom>
          <a:solidFill>
            <a:schemeClr val="bg1"/>
          </a:solidFill>
          <a:ln w="9525">
            <a:solidFill>
              <a:schemeClr val="tx1"/>
            </a:solidFill>
            <a:miter lim="800000"/>
            <a:headEnd/>
            <a:tailEnd/>
          </a:ln>
        </p:spPr>
        <p:txBody>
          <a:bodyPr wrap="none" anchor="ctr"/>
          <a:lstStyle/>
          <a:p>
            <a:endParaRPr lang="en-US"/>
          </a:p>
        </p:txBody>
      </p:sp>
      <p:sp>
        <p:nvSpPr>
          <p:cNvPr id="322567" name="AutoShape 7"/>
          <p:cNvSpPr>
            <a:spLocks noChangeArrowheads="1"/>
          </p:cNvSpPr>
          <p:nvPr/>
        </p:nvSpPr>
        <p:spPr bwMode="auto">
          <a:xfrm rot="-3414302">
            <a:off x="2971800" y="1295400"/>
            <a:ext cx="685800" cy="685800"/>
          </a:xfrm>
          <a:prstGeom prst="downArrow">
            <a:avLst>
              <a:gd name="adj1" fmla="val 50000"/>
              <a:gd name="adj2" fmla="val 25000"/>
            </a:avLst>
          </a:prstGeom>
          <a:solidFill>
            <a:schemeClr val="bg1"/>
          </a:solidFill>
          <a:ln w="9525">
            <a:solidFill>
              <a:schemeClr val="tx1"/>
            </a:solidFill>
            <a:miter lim="800000"/>
            <a:headEnd/>
            <a:tailEnd/>
          </a:ln>
        </p:spPr>
        <p:txBody>
          <a:bodyPr wrap="none" anchor="ctr"/>
          <a:lstStyle/>
          <a:p>
            <a:endParaRPr lang="en-US"/>
          </a:p>
        </p:txBody>
      </p:sp>
      <p:sp>
        <p:nvSpPr>
          <p:cNvPr id="322568" name="WordArt 8"/>
          <p:cNvSpPr>
            <a:spLocks noChangeArrowheads="1" noChangeShapeType="1" noTextEdit="1"/>
          </p:cNvSpPr>
          <p:nvPr/>
        </p:nvSpPr>
        <p:spPr bwMode="auto">
          <a:xfrm>
            <a:off x="3810000" y="990600"/>
            <a:ext cx="4767263"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Moved right and left of valley</a:t>
            </a:r>
          </a:p>
        </p:txBody>
      </p:sp>
      <p:sp>
        <p:nvSpPr>
          <p:cNvPr id="322569" name="WordArt 9"/>
          <p:cNvSpPr>
            <a:spLocks noChangeArrowheads="1" noChangeShapeType="1" noTextEdit="1"/>
          </p:cNvSpPr>
          <p:nvPr/>
        </p:nvSpPr>
        <p:spPr bwMode="auto">
          <a:xfrm>
            <a:off x="5486400" y="1752600"/>
            <a:ext cx="33147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Continued migration</a:t>
            </a:r>
          </a:p>
        </p:txBody>
      </p:sp>
      <p:sp>
        <p:nvSpPr>
          <p:cNvPr id="322570" name="AutoShape 11"/>
          <p:cNvSpPr>
            <a:spLocks noChangeArrowheads="1"/>
          </p:cNvSpPr>
          <p:nvPr/>
        </p:nvSpPr>
        <p:spPr bwMode="auto">
          <a:xfrm rot="-2056617">
            <a:off x="1981200" y="2590800"/>
            <a:ext cx="685800" cy="685800"/>
          </a:xfrm>
          <a:prstGeom prst="downArrow">
            <a:avLst>
              <a:gd name="adj1" fmla="val 50000"/>
              <a:gd name="adj2" fmla="val 25000"/>
            </a:avLst>
          </a:prstGeom>
          <a:solidFill>
            <a:schemeClr val="bg1"/>
          </a:solidFill>
          <a:ln w="9525">
            <a:solidFill>
              <a:schemeClr val="tx1"/>
            </a:solidFill>
            <a:miter lim="800000"/>
            <a:headEnd/>
            <a:tailEnd/>
          </a:ln>
        </p:spPr>
        <p:txBody>
          <a:bodyPr wrap="none" anchor="ctr"/>
          <a:lstStyle/>
          <a:p>
            <a:endParaRPr lang="en-US"/>
          </a:p>
        </p:txBody>
      </p:sp>
      <p:sp>
        <p:nvSpPr>
          <p:cNvPr id="322571" name="AutoShape 12"/>
          <p:cNvSpPr>
            <a:spLocks noChangeArrowheads="1"/>
          </p:cNvSpPr>
          <p:nvPr/>
        </p:nvSpPr>
        <p:spPr bwMode="auto">
          <a:xfrm rot="-2068738">
            <a:off x="3581400" y="2362200"/>
            <a:ext cx="685800" cy="685800"/>
          </a:xfrm>
          <a:prstGeom prst="downArrow">
            <a:avLst>
              <a:gd name="adj1" fmla="val 50000"/>
              <a:gd name="adj2" fmla="val 25000"/>
            </a:avLst>
          </a:prstGeom>
          <a:solidFill>
            <a:schemeClr val="bg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5"/>
          <p:cNvSpPr>
            <a:spLocks noGrp="1" noChangeArrowheads="1"/>
          </p:cNvSpPr>
          <p:nvPr>
            <p:ph type="title" idx="4294967295"/>
          </p:nvPr>
        </p:nvSpPr>
        <p:spPr/>
        <p:txBody>
          <a:bodyPr/>
          <a:lstStyle/>
          <a:p>
            <a:pPr eaLnBrk="1" hangingPunct="1"/>
            <a:endParaRPr lang="en-US" smtClean="0"/>
          </a:p>
        </p:txBody>
      </p:sp>
      <p:pic>
        <p:nvPicPr>
          <p:cNvPr id="323587" name="Picture 4" descr="l_052_05_l"/>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323588" name="WordArt 4"/>
          <p:cNvSpPr>
            <a:spLocks noChangeArrowheads="1" noChangeShapeType="1" noTextEdit="1"/>
          </p:cNvSpPr>
          <p:nvPr/>
        </p:nvSpPr>
        <p:spPr bwMode="auto">
          <a:xfrm>
            <a:off x="2819400" y="228600"/>
            <a:ext cx="51720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Original salamander </a:t>
            </a:r>
          </a:p>
        </p:txBody>
      </p:sp>
      <p:sp>
        <p:nvSpPr>
          <p:cNvPr id="1697797" name="Oval 5"/>
          <p:cNvSpPr>
            <a:spLocks noChangeArrowheads="1"/>
          </p:cNvSpPr>
          <p:nvPr/>
        </p:nvSpPr>
        <p:spPr bwMode="auto">
          <a:xfrm>
            <a:off x="990600" y="0"/>
            <a:ext cx="2438400" cy="2057400"/>
          </a:xfrm>
          <a:prstGeom prst="ellipse">
            <a:avLst/>
          </a:prstGeom>
          <a:gradFill rotWithShape="1">
            <a:gsLst>
              <a:gs pos="0">
                <a:schemeClr val="folHlink">
                  <a:alpha val="42999"/>
                </a:schemeClr>
              </a:gs>
              <a:gs pos="100000">
                <a:schemeClr val="folHlink">
                  <a:gamma/>
                  <a:shade val="46275"/>
                  <a:invGamma/>
                  <a:alpha val="33000"/>
                </a:schemeClr>
              </a:gs>
            </a:gsLst>
            <a:lin ang="5400000" scaled="1"/>
          </a:gradFill>
          <a:ln w="9525">
            <a:solidFill>
              <a:schemeClr val="bg1"/>
            </a:solidFill>
            <a:round/>
            <a:headEnd/>
            <a:tailEnd/>
          </a:ln>
          <a:effectLst/>
        </p:spPr>
        <p:txBody>
          <a:bodyPr wrap="none" anchor="ctr"/>
          <a:lstStyle/>
          <a:p>
            <a:pPr>
              <a:defRPr/>
            </a:pPr>
            <a:endParaRPr lang="en-US"/>
          </a:p>
        </p:txBody>
      </p:sp>
      <p:sp>
        <p:nvSpPr>
          <p:cNvPr id="323590" name="AutoShape 6"/>
          <p:cNvSpPr>
            <a:spLocks noChangeArrowheads="1"/>
          </p:cNvSpPr>
          <p:nvPr/>
        </p:nvSpPr>
        <p:spPr bwMode="auto">
          <a:xfrm rot="2145233">
            <a:off x="1524000" y="1295400"/>
            <a:ext cx="685800" cy="685800"/>
          </a:xfrm>
          <a:prstGeom prst="downArrow">
            <a:avLst>
              <a:gd name="adj1" fmla="val 50000"/>
              <a:gd name="adj2" fmla="val 25000"/>
            </a:avLst>
          </a:prstGeom>
          <a:solidFill>
            <a:schemeClr val="bg1"/>
          </a:solidFill>
          <a:ln w="9525">
            <a:solidFill>
              <a:schemeClr val="tx1"/>
            </a:solidFill>
            <a:miter lim="800000"/>
            <a:headEnd/>
            <a:tailEnd/>
          </a:ln>
        </p:spPr>
        <p:txBody>
          <a:bodyPr wrap="none" anchor="ctr"/>
          <a:lstStyle/>
          <a:p>
            <a:endParaRPr lang="en-US"/>
          </a:p>
        </p:txBody>
      </p:sp>
      <p:sp>
        <p:nvSpPr>
          <p:cNvPr id="323591" name="AutoShape 7"/>
          <p:cNvSpPr>
            <a:spLocks noChangeArrowheads="1"/>
          </p:cNvSpPr>
          <p:nvPr/>
        </p:nvSpPr>
        <p:spPr bwMode="auto">
          <a:xfrm rot="-3414302">
            <a:off x="2971800" y="1295400"/>
            <a:ext cx="685800" cy="685800"/>
          </a:xfrm>
          <a:prstGeom prst="downArrow">
            <a:avLst>
              <a:gd name="adj1" fmla="val 50000"/>
              <a:gd name="adj2" fmla="val 25000"/>
            </a:avLst>
          </a:prstGeom>
          <a:solidFill>
            <a:schemeClr val="bg1"/>
          </a:solidFill>
          <a:ln w="9525">
            <a:solidFill>
              <a:schemeClr val="tx1"/>
            </a:solidFill>
            <a:miter lim="800000"/>
            <a:headEnd/>
            <a:tailEnd/>
          </a:ln>
        </p:spPr>
        <p:txBody>
          <a:bodyPr wrap="none" anchor="ctr"/>
          <a:lstStyle/>
          <a:p>
            <a:endParaRPr lang="en-US"/>
          </a:p>
        </p:txBody>
      </p:sp>
      <p:sp>
        <p:nvSpPr>
          <p:cNvPr id="323592" name="WordArt 8"/>
          <p:cNvSpPr>
            <a:spLocks noChangeArrowheads="1" noChangeShapeType="1" noTextEdit="1"/>
          </p:cNvSpPr>
          <p:nvPr/>
        </p:nvSpPr>
        <p:spPr bwMode="auto">
          <a:xfrm>
            <a:off x="3810000" y="990600"/>
            <a:ext cx="4767263"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Moved right and left of valley</a:t>
            </a:r>
          </a:p>
        </p:txBody>
      </p:sp>
      <p:sp>
        <p:nvSpPr>
          <p:cNvPr id="323593" name="WordArt 9"/>
          <p:cNvSpPr>
            <a:spLocks noChangeArrowheads="1" noChangeShapeType="1" noTextEdit="1"/>
          </p:cNvSpPr>
          <p:nvPr/>
        </p:nvSpPr>
        <p:spPr bwMode="auto">
          <a:xfrm>
            <a:off x="5486400" y="1752600"/>
            <a:ext cx="33147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Continued migration</a:t>
            </a:r>
          </a:p>
        </p:txBody>
      </p:sp>
      <p:sp>
        <p:nvSpPr>
          <p:cNvPr id="323594" name="AutoShape 10"/>
          <p:cNvSpPr>
            <a:spLocks noChangeArrowheads="1"/>
          </p:cNvSpPr>
          <p:nvPr/>
        </p:nvSpPr>
        <p:spPr bwMode="auto">
          <a:xfrm rot="-2056617">
            <a:off x="1981200" y="2590800"/>
            <a:ext cx="685800" cy="685800"/>
          </a:xfrm>
          <a:prstGeom prst="downArrow">
            <a:avLst>
              <a:gd name="adj1" fmla="val 50000"/>
              <a:gd name="adj2" fmla="val 25000"/>
            </a:avLst>
          </a:prstGeom>
          <a:solidFill>
            <a:schemeClr val="bg1"/>
          </a:solidFill>
          <a:ln w="9525">
            <a:solidFill>
              <a:schemeClr val="tx1"/>
            </a:solidFill>
            <a:miter lim="800000"/>
            <a:headEnd/>
            <a:tailEnd/>
          </a:ln>
        </p:spPr>
        <p:txBody>
          <a:bodyPr wrap="none" anchor="ctr"/>
          <a:lstStyle/>
          <a:p>
            <a:endParaRPr lang="en-US"/>
          </a:p>
        </p:txBody>
      </p:sp>
      <p:sp>
        <p:nvSpPr>
          <p:cNvPr id="323595" name="AutoShape 11"/>
          <p:cNvSpPr>
            <a:spLocks noChangeArrowheads="1"/>
          </p:cNvSpPr>
          <p:nvPr/>
        </p:nvSpPr>
        <p:spPr bwMode="auto">
          <a:xfrm rot="-2068738">
            <a:off x="3581400" y="2362200"/>
            <a:ext cx="685800" cy="685800"/>
          </a:xfrm>
          <a:prstGeom prst="downArrow">
            <a:avLst>
              <a:gd name="adj1" fmla="val 50000"/>
              <a:gd name="adj2" fmla="val 25000"/>
            </a:avLst>
          </a:prstGeom>
          <a:solidFill>
            <a:schemeClr val="bg1"/>
          </a:solidFill>
          <a:ln w="9525">
            <a:solidFill>
              <a:schemeClr val="tx1"/>
            </a:solidFill>
            <a:miter lim="800000"/>
            <a:headEnd/>
            <a:tailEnd/>
          </a:ln>
        </p:spPr>
        <p:txBody>
          <a:bodyPr wrap="none" anchor="ctr"/>
          <a:lstStyle/>
          <a:p>
            <a:endParaRPr lang="en-US"/>
          </a:p>
        </p:txBody>
      </p:sp>
      <p:sp>
        <p:nvSpPr>
          <p:cNvPr id="323596" name="WordArt 12"/>
          <p:cNvSpPr>
            <a:spLocks noChangeArrowheads="1" noChangeShapeType="1" noTextEdit="1"/>
          </p:cNvSpPr>
          <p:nvPr/>
        </p:nvSpPr>
        <p:spPr bwMode="auto">
          <a:xfrm>
            <a:off x="6172200" y="2667000"/>
            <a:ext cx="2447925" cy="5334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solidFill>
                  <a:srgbClr val="FF9900"/>
                </a:solidFill>
                <a:effectLst>
                  <a:outerShdw dist="45791" dir="3378596" algn="ctr" rotWithShape="0">
                    <a:srgbClr val="4D4D4D">
                      <a:alpha val="79999"/>
                    </a:srgbClr>
                  </a:outerShdw>
                </a:effectLst>
                <a:latin typeface="Arial Black"/>
              </a:rPr>
              <a:t>Adaptive radiation</a:t>
            </a:r>
          </a:p>
        </p:txBody>
      </p:sp>
      <p:sp>
        <p:nvSpPr>
          <p:cNvPr id="323597" name="Oval 13"/>
          <p:cNvSpPr>
            <a:spLocks noChangeArrowheads="1"/>
          </p:cNvSpPr>
          <p:nvPr/>
        </p:nvSpPr>
        <p:spPr bwMode="auto">
          <a:xfrm rot="-1653169">
            <a:off x="1066800" y="2819400"/>
            <a:ext cx="1219200" cy="2057400"/>
          </a:xfrm>
          <a:prstGeom prst="ellipse">
            <a:avLst/>
          </a:prstGeom>
          <a:solidFill>
            <a:srgbClr val="FF9900">
              <a:alpha val="43137"/>
            </a:srgbClr>
          </a:solidFill>
          <a:ln w="9525">
            <a:solidFill>
              <a:schemeClr val="bg1"/>
            </a:solidFill>
            <a:round/>
            <a:headEnd/>
            <a:tailEnd/>
          </a:ln>
        </p:spPr>
        <p:txBody>
          <a:bodyPr wrap="none" anchor="ctr"/>
          <a:lstStyle/>
          <a:p>
            <a:endParaRPr lang="en-US"/>
          </a:p>
        </p:txBody>
      </p:sp>
      <p:sp>
        <p:nvSpPr>
          <p:cNvPr id="323598" name="Oval 14"/>
          <p:cNvSpPr>
            <a:spLocks noChangeArrowheads="1"/>
          </p:cNvSpPr>
          <p:nvPr/>
        </p:nvSpPr>
        <p:spPr bwMode="auto">
          <a:xfrm rot="2533340">
            <a:off x="5486400" y="3581400"/>
            <a:ext cx="1219200" cy="2057400"/>
          </a:xfrm>
          <a:prstGeom prst="ellipse">
            <a:avLst/>
          </a:prstGeom>
          <a:solidFill>
            <a:schemeClr val="folHlink">
              <a:alpha val="43137"/>
            </a:schemeClr>
          </a:solidFill>
          <a:ln w="9525">
            <a:solidFill>
              <a:schemeClr val="bg1"/>
            </a:solidFill>
            <a:round/>
            <a:headEnd/>
            <a:tailEnd/>
          </a:ln>
        </p:spPr>
        <p:txBody>
          <a:bodyPr wrap="none" anchor="ctr"/>
          <a:lstStyle/>
          <a:p>
            <a:endParaRPr lang="en-US"/>
          </a:p>
        </p:txBody>
      </p:sp>
      <p:sp>
        <p:nvSpPr>
          <p:cNvPr id="323599" name="AutoShape 15"/>
          <p:cNvSpPr>
            <a:spLocks noChangeArrowheads="1"/>
          </p:cNvSpPr>
          <p:nvPr/>
        </p:nvSpPr>
        <p:spPr bwMode="auto">
          <a:xfrm rot="-2068738">
            <a:off x="4191000" y="3352800"/>
            <a:ext cx="685800" cy="685800"/>
          </a:xfrm>
          <a:prstGeom prst="downArrow">
            <a:avLst>
              <a:gd name="adj1" fmla="val 50000"/>
              <a:gd name="adj2" fmla="val 25000"/>
            </a:avLst>
          </a:prstGeom>
          <a:solidFill>
            <a:schemeClr val="bg1"/>
          </a:solidFill>
          <a:ln w="9525">
            <a:solidFill>
              <a:schemeClr val="tx1"/>
            </a:solidFill>
            <a:miter lim="800000"/>
            <a:headEnd/>
            <a:tailEnd/>
          </a:ln>
        </p:spPr>
        <p:txBody>
          <a:bodyPr wrap="none" anchor="ctr"/>
          <a:lstStyle/>
          <a:p>
            <a:endParaRPr lang="en-US"/>
          </a:p>
        </p:txBody>
      </p:sp>
      <p:sp>
        <p:nvSpPr>
          <p:cNvPr id="323600" name="AutoShape 16"/>
          <p:cNvSpPr>
            <a:spLocks noChangeArrowheads="1"/>
          </p:cNvSpPr>
          <p:nvPr/>
        </p:nvSpPr>
        <p:spPr bwMode="auto">
          <a:xfrm rot="-1380791">
            <a:off x="4953000" y="4191000"/>
            <a:ext cx="685800" cy="685800"/>
          </a:xfrm>
          <a:prstGeom prst="downArrow">
            <a:avLst>
              <a:gd name="adj1" fmla="val 50000"/>
              <a:gd name="adj2" fmla="val 25000"/>
            </a:avLst>
          </a:prstGeom>
          <a:solidFill>
            <a:schemeClr val="bg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5"/>
          <p:cNvSpPr>
            <a:spLocks noGrp="1" noChangeArrowheads="1"/>
          </p:cNvSpPr>
          <p:nvPr>
            <p:ph type="title" idx="4294967295"/>
          </p:nvPr>
        </p:nvSpPr>
        <p:spPr/>
        <p:txBody>
          <a:bodyPr/>
          <a:lstStyle/>
          <a:p>
            <a:pPr eaLnBrk="1" hangingPunct="1"/>
            <a:endParaRPr lang="en-US" smtClean="0"/>
          </a:p>
        </p:txBody>
      </p:sp>
      <p:pic>
        <p:nvPicPr>
          <p:cNvPr id="324611" name="Picture 4" descr="l_052_05_l"/>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324612" name="WordArt 4"/>
          <p:cNvSpPr>
            <a:spLocks noChangeArrowheads="1" noChangeShapeType="1" noTextEdit="1"/>
          </p:cNvSpPr>
          <p:nvPr/>
        </p:nvSpPr>
        <p:spPr bwMode="auto">
          <a:xfrm>
            <a:off x="2819400" y="228600"/>
            <a:ext cx="51720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Original salamander </a:t>
            </a:r>
          </a:p>
        </p:txBody>
      </p:sp>
      <p:sp>
        <p:nvSpPr>
          <p:cNvPr id="1699845" name="Oval 5"/>
          <p:cNvSpPr>
            <a:spLocks noChangeArrowheads="1"/>
          </p:cNvSpPr>
          <p:nvPr/>
        </p:nvSpPr>
        <p:spPr bwMode="auto">
          <a:xfrm>
            <a:off x="990600" y="0"/>
            <a:ext cx="2438400" cy="2057400"/>
          </a:xfrm>
          <a:prstGeom prst="ellipse">
            <a:avLst/>
          </a:prstGeom>
          <a:gradFill rotWithShape="1">
            <a:gsLst>
              <a:gs pos="0">
                <a:schemeClr val="folHlink">
                  <a:alpha val="42999"/>
                </a:schemeClr>
              </a:gs>
              <a:gs pos="100000">
                <a:schemeClr val="folHlink">
                  <a:gamma/>
                  <a:shade val="46275"/>
                  <a:invGamma/>
                  <a:alpha val="33000"/>
                </a:schemeClr>
              </a:gs>
            </a:gsLst>
            <a:lin ang="5400000" scaled="1"/>
          </a:gradFill>
          <a:ln w="9525">
            <a:solidFill>
              <a:schemeClr val="bg1"/>
            </a:solidFill>
            <a:round/>
            <a:headEnd/>
            <a:tailEnd/>
          </a:ln>
          <a:effectLst/>
        </p:spPr>
        <p:txBody>
          <a:bodyPr wrap="none" anchor="ctr"/>
          <a:lstStyle/>
          <a:p>
            <a:pPr>
              <a:defRPr/>
            </a:pPr>
            <a:endParaRPr lang="en-US"/>
          </a:p>
        </p:txBody>
      </p:sp>
      <p:sp>
        <p:nvSpPr>
          <p:cNvPr id="324614" name="AutoShape 6"/>
          <p:cNvSpPr>
            <a:spLocks noChangeArrowheads="1"/>
          </p:cNvSpPr>
          <p:nvPr/>
        </p:nvSpPr>
        <p:spPr bwMode="auto">
          <a:xfrm rot="2145233">
            <a:off x="1524000" y="1295400"/>
            <a:ext cx="685800" cy="685800"/>
          </a:xfrm>
          <a:prstGeom prst="downArrow">
            <a:avLst>
              <a:gd name="adj1" fmla="val 50000"/>
              <a:gd name="adj2" fmla="val 25000"/>
            </a:avLst>
          </a:prstGeom>
          <a:solidFill>
            <a:schemeClr val="bg1"/>
          </a:solidFill>
          <a:ln w="9525">
            <a:solidFill>
              <a:schemeClr val="tx1"/>
            </a:solidFill>
            <a:miter lim="800000"/>
            <a:headEnd/>
            <a:tailEnd/>
          </a:ln>
        </p:spPr>
        <p:txBody>
          <a:bodyPr wrap="none" anchor="ctr"/>
          <a:lstStyle/>
          <a:p>
            <a:endParaRPr lang="en-US"/>
          </a:p>
        </p:txBody>
      </p:sp>
      <p:sp>
        <p:nvSpPr>
          <p:cNvPr id="324615" name="AutoShape 7"/>
          <p:cNvSpPr>
            <a:spLocks noChangeArrowheads="1"/>
          </p:cNvSpPr>
          <p:nvPr/>
        </p:nvSpPr>
        <p:spPr bwMode="auto">
          <a:xfrm rot="-3414302">
            <a:off x="2971800" y="1295400"/>
            <a:ext cx="685800" cy="685800"/>
          </a:xfrm>
          <a:prstGeom prst="downArrow">
            <a:avLst>
              <a:gd name="adj1" fmla="val 50000"/>
              <a:gd name="adj2" fmla="val 25000"/>
            </a:avLst>
          </a:prstGeom>
          <a:solidFill>
            <a:schemeClr val="bg1"/>
          </a:solidFill>
          <a:ln w="9525">
            <a:solidFill>
              <a:schemeClr val="tx1"/>
            </a:solidFill>
            <a:miter lim="800000"/>
            <a:headEnd/>
            <a:tailEnd/>
          </a:ln>
        </p:spPr>
        <p:txBody>
          <a:bodyPr wrap="none" anchor="ctr"/>
          <a:lstStyle/>
          <a:p>
            <a:endParaRPr lang="en-US"/>
          </a:p>
        </p:txBody>
      </p:sp>
      <p:sp>
        <p:nvSpPr>
          <p:cNvPr id="324616" name="WordArt 8"/>
          <p:cNvSpPr>
            <a:spLocks noChangeArrowheads="1" noChangeShapeType="1" noTextEdit="1"/>
          </p:cNvSpPr>
          <p:nvPr/>
        </p:nvSpPr>
        <p:spPr bwMode="auto">
          <a:xfrm>
            <a:off x="3810000" y="990600"/>
            <a:ext cx="4767263"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Moved right and left of valley</a:t>
            </a:r>
          </a:p>
        </p:txBody>
      </p:sp>
      <p:sp>
        <p:nvSpPr>
          <p:cNvPr id="324617" name="WordArt 9"/>
          <p:cNvSpPr>
            <a:spLocks noChangeArrowheads="1" noChangeShapeType="1" noTextEdit="1"/>
          </p:cNvSpPr>
          <p:nvPr/>
        </p:nvSpPr>
        <p:spPr bwMode="auto">
          <a:xfrm>
            <a:off x="5486400" y="1752600"/>
            <a:ext cx="33147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Continued migration</a:t>
            </a:r>
          </a:p>
        </p:txBody>
      </p:sp>
      <p:sp>
        <p:nvSpPr>
          <p:cNvPr id="324618" name="AutoShape 10"/>
          <p:cNvSpPr>
            <a:spLocks noChangeArrowheads="1"/>
          </p:cNvSpPr>
          <p:nvPr/>
        </p:nvSpPr>
        <p:spPr bwMode="auto">
          <a:xfrm rot="-2056617">
            <a:off x="1981200" y="2590800"/>
            <a:ext cx="685800" cy="685800"/>
          </a:xfrm>
          <a:prstGeom prst="downArrow">
            <a:avLst>
              <a:gd name="adj1" fmla="val 50000"/>
              <a:gd name="adj2" fmla="val 25000"/>
            </a:avLst>
          </a:prstGeom>
          <a:solidFill>
            <a:schemeClr val="bg1"/>
          </a:solidFill>
          <a:ln w="9525">
            <a:solidFill>
              <a:schemeClr val="tx1"/>
            </a:solidFill>
            <a:miter lim="800000"/>
            <a:headEnd/>
            <a:tailEnd/>
          </a:ln>
        </p:spPr>
        <p:txBody>
          <a:bodyPr wrap="none" anchor="ctr"/>
          <a:lstStyle/>
          <a:p>
            <a:endParaRPr lang="en-US"/>
          </a:p>
        </p:txBody>
      </p:sp>
      <p:sp>
        <p:nvSpPr>
          <p:cNvPr id="324619" name="AutoShape 11"/>
          <p:cNvSpPr>
            <a:spLocks noChangeArrowheads="1"/>
          </p:cNvSpPr>
          <p:nvPr/>
        </p:nvSpPr>
        <p:spPr bwMode="auto">
          <a:xfrm rot="-2068738">
            <a:off x="3581400" y="2362200"/>
            <a:ext cx="685800" cy="685800"/>
          </a:xfrm>
          <a:prstGeom prst="downArrow">
            <a:avLst>
              <a:gd name="adj1" fmla="val 50000"/>
              <a:gd name="adj2" fmla="val 25000"/>
            </a:avLst>
          </a:prstGeom>
          <a:solidFill>
            <a:schemeClr val="bg1"/>
          </a:solidFill>
          <a:ln w="9525">
            <a:solidFill>
              <a:schemeClr val="tx1"/>
            </a:solidFill>
            <a:miter lim="800000"/>
            <a:headEnd/>
            <a:tailEnd/>
          </a:ln>
        </p:spPr>
        <p:txBody>
          <a:bodyPr wrap="none" anchor="ctr"/>
          <a:lstStyle/>
          <a:p>
            <a:endParaRPr lang="en-US"/>
          </a:p>
        </p:txBody>
      </p:sp>
      <p:sp>
        <p:nvSpPr>
          <p:cNvPr id="324620" name="WordArt 12"/>
          <p:cNvSpPr>
            <a:spLocks noChangeArrowheads="1" noChangeShapeType="1" noTextEdit="1"/>
          </p:cNvSpPr>
          <p:nvPr/>
        </p:nvSpPr>
        <p:spPr bwMode="auto">
          <a:xfrm>
            <a:off x="6172200" y="2667000"/>
            <a:ext cx="2447925" cy="5334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solidFill>
                  <a:srgbClr val="FF9900"/>
                </a:solidFill>
                <a:effectLst>
                  <a:outerShdw dist="45791" dir="3378596" algn="ctr" rotWithShape="0">
                    <a:srgbClr val="4D4D4D">
                      <a:alpha val="79999"/>
                    </a:srgbClr>
                  </a:outerShdw>
                </a:effectLst>
                <a:latin typeface="Arial Black"/>
              </a:rPr>
              <a:t>Adaptive radiation</a:t>
            </a:r>
          </a:p>
        </p:txBody>
      </p:sp>
      <p:sp>
        <p:nvSpPr>
          <p:cNvPr id="324621" name="Oval 13"/>
          <p:cNvSpPr>
            <a:spLocks noChangeArrowheads="1"/>
          </p:cNvSpPr>
          <p:nvPr/>
        </p:nvSpPr>
        <p:spPr bwMode="auto">
          <a:xfrm rot="-1653169">
            <a:off x="1066800" y="2819400"/>
            <a:ext cx="1219200" cy="2057400"/>
          </a:xfrm>
          <a:prstGeom prst="ellipse">
            <a:avLst/>
          </a:prstGeom>
          <a:solidFill>
            <a:srgbClr val="FF9900">
              <a:alpha val="43137"/>
            </a:srgbClr>
          </a:solidFill>
          <a:ln w="9525">
            <a:solidFill>
              <a:schemeClr val="bg1"/>
            </a:solidFill>
            <a:round/>
            <a:headEnd/>
            <a:tailEnd/>
          </a:ln>
        </p:spPr>
        <p:txBody>
          <a:bodyPr wrap="none" anchor="ctr"/>
          <a:lstStyle/>
          <a:p>
            <a:endParaRPr lang="en-US"/>
          </a:p>
        </p:txBody>
      </p:sp>
      <p:sp>
        <p:nvSpPr>
          <p:cNvPr id="324622" name="Oval 14"/>
          <p:cNvSpPr>
            <a:spLocks noChangeArrowheads="1"/>
          </p:cNvSpPr>
          <p:nvPr/>
        </p:nvSpPr>
        <p:spPr bwMode="auto">
          <a:xfrm rot="2533340">
            <a:off x="5486400" y="3581400"/>
            <a:ext cx="1219200" cy="2057400"/>
          </a:xfrm>
          <a:prstGeom prst="ellipse">
            <a:avLst/>
          </a:prstGeom>
          <a:solidFill>
            <a:schemeClr val="folHlink">
              <a:alpha val="43137"/>
            </a:schemeClr>
          </a:solidFill>
          <a:ln w="9525">
            <a:solidFill>
              <a:schemeClr val="bg1"/>
            </a:solidFill>
            <a:round/>
            <a:headEnd/>
            <a:tailEnd/>
          </a:ln>
        </p:spPr>
        <p:txBody>
          <a:bodyPr wrap="none" anchor="ctr"/>
          <a:lstStyle/>
          <a:p>
            <a:endParaRPr lang="en-US"/>
          </a:p>
        </p:txBody>
      </p:sp>
      <p:sp>
        <p:nvSpPr>
          <p:cNvPr id="324623" name="AutoShape 15"/>
          <p:cNvSpPr>
            <a:spLocks noChangeArrowheads="1"/>
          </p:cNvSpPr>
          <p:nvPr/>
        </p:nvSpPr>
        <p:spPr bwMode="auto">
          <a:xfrm rot="-2068738">
            <a:off x="4191000" y="3352800"/>
            <a:ext cx="685800" cy="685800"/>
          </a:xfrm>
          <a:prstGeom prst="downArrow">
            <a:avLst>
              <a:gd name="adj1" fmla="val 50000"/>
              <a:gd name="adj2" fmla="val 25000"/>
            </a:avLst>
          </a:prstGeom>
          <a:solidFill>
            <a:schemeClr val="bg1"/>
          </a:solidFill>
          <a:ln w="9525">
            <a:solidFill>
              <a:schemeClr val="tx1"/>
            </a:solidFill>
            <a:miter lim="800000"/>
            <a:headEnd/>
            <a:tailEnd/>
          </a:ln>
        </p:spPr>
        <p:txBody>
          <a:bodyPr wrap="none" anchor="ctr"/>
          <a:lstStyle/>
          <a:p>
            <a:endParaRPr lang="en-US"/>
          </a:p>
        </p:txBody>
      </p:sp>
      <p:sp>
        <p:nvSpPr>
          <p:cNvPr id="324624" name="AutoShape 16"/>
          <p:cNvSpPr>
            <a:spLocks noChangeArrowheads="1"/>
          </p:cNvSpPr>
          <p:nvPr/>
        </p:nvSpPr>
        <p:spPr bwMode="auto">
          <a:xfrm rot="-1380791">
            <a:off x="4953000" y="4191000"/>
            <a:ext cx="685800" cy="685800"/>
          </a:xfrm>
          <a:prstGeom prst="downArrow">
            <a:avLst>
              <a:gd name="adj1" fmla="val 50000"/>
              <a:gd name="adj2" fmla="val 25000"/>
            </a:avLst>
          </a:prstGeom>
          <a:solidFill>
            <a:schemeClr val="bg1"/>
          </a:solidFill>
          <a:ln w="9525">
            <a:solidFill>
              <a:schemeClr val="tx1"/>
            </a:solidFill>
            <a:miter lim="800000"/>
            <a:headEnd/>
            <a:tailEnd/>
          </a:ln>
        </p:spPr>
        <p:txBody>
          <a:bodyPr wrap="none" anchor="ctr"/>
          <a:lstStyle/>
          <a:p>
            <a:endParaRPr lang="en-US"/>
          </a:p>
        </p:txBody>
      </p:sp>
      <p:sp>
        <p:nvSpPr>
          <p:cNvPr id="324625" name="Oval 17"/>
          <p:cNvSpPr>
            <a:spLocks noChangeArrowheads="1"/>
          </p:cNvSpPr>
          <p:nvPr/>
        </p:nvSpPr>
        <p:spPr bwMode="auto">
          <a:xfrm rot="2533340">
            <a:off x="7148513" y="5030788"/>
            <a:ext cx="1905000" cy="2057400"/>
          </a:xfrm>
          <a:prstGeom prst="ellipse">
            <a:avLst/>
          </a:prstGeom>
          <a:solidFill>
            <a:srgbClr val="FF9900">
              <a:alpha val="43137"/>
            </a:srgbClr>
          </a:solidFill>
          <a:ln w="9525">
            <a:solidFill>
              <a:schemeClr val="bg1"/>
            </a:solidFill>
            <a:round/>
            <a:headEnd/>
            <a:tailEnd/>
          </a:ln>
        </p:spPr>
        <p:txBody>
          <a:bodyPr wrap="none" anchor="ctr"/>
          <a:lstStyle/>
          <a:p>
            <a:endParaRPr lang="en-US"/>
          </a:p>
        </p:txBody>
      </p:sp>
      <p:sp>
        <p:nvSpPr>
          <p:cNvPr id="324626" name="Oval 18"/>
          <p:cNvSpPr>
            <a:spLocks noChangeArrowheads="1"/>
          </p:cNvSpPr>
          <p:nvPr/>
        </p:nvSpPr>
        <p:spPr bwMode="auto">
          <a:xfrm rot="-3900623">
            <a:off x="3251200" y="4683125"/>
            <a:ext cx="1524000" cy="2590800"/>
          </a:xfrm>
          <a:prstGeom prst="ellipse">
            <a:avLst/>
          </a:prstGeom>
          <a:solidFill>
            <a:srgbClr val="FF3300">
              <a:alpha val="43137"/>
            </a:srgbClr>
          </a:solidFill>
          <a:ln w="9525">
            <a:solidFill>
              <a:schemeClr val="bg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5"/>
          <p:cNvSpPr>
            <a:spLocks noGrp="1" noChangeArrowheads="1"/>
          </p:cNvSpPr>
          <p:nvPr>
            <p:ph type="title" idx="4294967295"/>
          </p:nvPr>
        </p:nvSpPr>
        <p:spPr/>
        <p:txBody>
          <a:bodyPr/>
          <a:lstStyle/>
          <a:p>
            <a:pPr eaLnBrk="1" hangingPunct="1"/>
            <a:endParaRPr lang="en-US" smtClean="0"/>
          </a:p>
        </p:txBody>
      </p:sp>
      <p:pic>
        <p:nvPicPr>
          <p:cNvPr id="325635" name="Picture 4" descr="l_052_05_l"/>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325636" name="WordArt 4"/>
          <p:cNvSpPr>
            <a:spLocks noChangeArrowheads="1" noChangeShapeType="1" noTextEdit="1"/>
          </p:cNvSpPr>
          <p:nvPr/>
        </p:nvSpPr>
        <p:spPr bwMode="auto">
          <a:xfrm>
            <a:off x="2819400" y="228600"/>
            <a:ext cx="51720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Original salamander </a:t>
            </a:r>
          </a:p>
        </p:txBody>
      </p:sp>
      <p:sp>
        <p:nvSpPr>
          <p:cNvPr id="1700869" name="Oval 5"/>
          <p:cNvSpPr>
            <a:spLocks noChangeArrowheads="1"/>
          </p:cNvSpPr>
          <p:nvPr/>
        </p:nvSpPr>
        <p:spPr bwMode="auto">
          <a:xfrm>
            <a:off x="990600" y="0"/>
            <a:ext cx="2438400" cy="2057400"/>
          </a:xfrm>
          <a:prstGeom prst="ellipse">
            <a:avLst/>
          </a:prstGeom>
          <a:gradFill rotWithShape="1">
            <a:gsLst>
              <a:gs pos="0">
                <a:schemeClr val="folHlink">
                  <a:alpha val="42999"/>
                </a:schemeClr>
              </a:gs>
              <a:gs pos="100000">
                <a:schemeClr val="folHlink">
                  <a:gamma/>
                  <a:shade val="46275"/>
                  <a:invGamma/>
                  <a:alpha val="33000"/>
                </a:schemeClr>
              </a:gs>
            </a:gsLst>
            <a:lin ang="5400000" scaled="1"/>
          </a:gradFill>
          <a:ln w="9525">
            <a:solidFill>
              <a:schemeClr val="bg1"/>
            </a:solidFill>
            <a:round/>
            <a:headEnd/>
            <a:tailEnd/>
          </a:ln>
          <a:effectLst/>
        </p:spPr>
        <p:txBody>
          <a:bodyPr wrap="none" anchor="ctr"/>
          <a:lstStyle/>
          <a:p>
            <a:pPr>
              <a:defRPr/>
            </a:pPr>
            <a:endParaRPr lang="en-US"/>
          </a:p>
        </p:txBody>
      </p:sp>
      <p:sp>
        <p:nvSpPr>
          <p:cNvPr id="325638" name="AutoShape 6"/>
          <p:cNvSpPr>
            <a:spLocks noChangeArrowheads="1"/>
          </p:cNvSpPr>
          <p:nvPr/>
        </p:nvSpPr>
        <p:spPr bwMode="auto">
          <a:xfrm rot="2145233">
            <a:off x="1524000" y="1295400"/>
            <a:ext cx="685800" cy="685800"/>
          </a:xfrm>
          <a:prstGeom prst="downArrow">
            <a:avLst>
              <a:gd name="adj1" fmla="val 50000"/>
              <a:gd name="adj2" fmla="val 25000"/>
            </a:avLst>
          </a:prstGeom>
          <a:solidFill>
            <a:schemeClr val="bg1"/>
          </a:solidFill>
          <a:ln w="9525">
            <a:solidFill>
              <a:schemeClr val="tx1"/>
            </a:solidFill>
            <a:miter lim="800000"/>
            <a:headEnd/>
            <a:tailEnd/>
          </a:ln>
        </p:spPr>
        <p:txBody>
          <a:bodyPr wrap="none" anchor="ctr"/>
          <a:lstStyle/>
          <a:p>
            <a:endParaRPr lang="en-US"/>
          </a:p>
        </p:txBody>
      </p:sp>
      <p:sp>
        <p:nvSpPr>
          <p:cNvPr id="325639" name="AutoShape 7"/>
          <p:cNvSpPr>
            <a:spLocks noChangeArrowheads="1"/>
          </p:cNvSpPr>
          <p:nvPr/>
        </p:nvSpPr>
        <p:spPr bwMode="auto">
          <a:xfrm rot="-3414302">
            <a:off x="2971800" y="1295400"/>
            <a:ext cx="685800" cy="685800"/>
          </a:xfrm>
          <a:prstGeom prst="downArrow">
            <a:avLst>
              <a:gd name="adj1" fmla="val 50000"/>
              <a:gd name="adj2" fmla="val 25000"/>
            </a:avLst>
          </a:prstGeom>
          <a:solidFill>
            <a:schemeClr val="bg1"/>
          </a:solidFill>
          <a:ln w="9525">
            <a:solidFill>
              <a:schemeClr val="tx1"/>
            </a:solidFill>
            <a:miter lim="800000"/>
            <a:headEnd/>
            <a:tailEnd/>
          </a:ln>
        </p:spPr>
        <p:txBody>
          <a:bodyPr wrap="none" anchor="ctr"/>
          <a:lstStyle/>
          <a:p>
            <a:endParaRPr lang="en-US"/>
          </a:p>
        </p:txBody>
      </p:sp>
      <p:sp>
        <p:nvSpPr>
          <p:cNvPr id="325640" name="WordArt 8"/>
          <p:cNvSpPr>
            <a:spLocks noChangeArrowheads="1" noChangeShapeType="1" noTextEdit="1"/>
          </p:cNvSpPr>
          <p:nvPr/>
        </p:nvSpPr>
        <p:spPr bwMode="auto">
          <a:xfrm>
            <a:off x="3810000" y="990600"/>
            <a:ext cx="4767263"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Moved right and left of valley</a:t>
            </a:r>
          </a:p>
        </p:txBody>
      </p:sp>
      <p:sp>
        <p:nvSpPr>
          <p:cNvPr id="325641" name="WordArt 9"/>
          <p:cNvSpPr>
            <a:spLocks noChangeArrowheads="1" noChangeShapeType="1" noTextEdit="1"/>
          </p:cNvSpPr>
          <p:nvPr/>
        </p:nvSpPr>
        <p:spPr bwMode="auto">
          <a:xfrm>
            <a:off x="5486400" y="1752600"/>
            <a:ext cx="33147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Continued migration</a:t>
            </a:r>
          </a:p>
        </p:txBody>
      </p:sp>
      <p:sp>
        <p:nvSpPr>
          <p:cNvPr id="325642" name="AutoShape 10"/>
          <p:cNvSpPr>
            <a:spLocks noChangeArrowheads="1"/>
          </p:cNvSpPr>
          <p:nvPr/>
        </p:nvSpPr>
        <p:spPr bwMode="auto">
          <a:xfrm rot="-2056617">
            <a:off x="1981200" y="2590800"/>
            <a:ext cx="685800" cy="685800"/>
          </a:xfrm>
          <a:prstGeom prst="downArrow">
            <a:avLst>
              <a:gd name="adj1" fmla="val 50000"/>
              <a:gd name="adj2" fmla="val 25000"/>
            </a:avLst>
          </a:prstGeom>
          <a:solidFill>
            <a:schemeClr val="bg1"/>
          </a:solidFill>
          <a:ln w="9525">
            <a:solidFill>
              <a:schemeClr val="tx1"/>
            </a:solidFill>
            <a:miter lim="800000"/>
            <a:headEnd/>
            <a:tailEnd/>
          </a:ln>
        </p:spPr>
        <p:txBody>
          <a:bodyPr wrap="none" anchor="ctr"/>
          <a:lstStyle/>
          <a:p>
            <a:endParaRPr lang="en-US"/>
          </a:p>
        </p:txBody>
      </p:sp>
      <p:sp>
        <p:nvSpPr>
          <p:cNvPr id="325643" name="AutoShape 11"/>
          <p:cNvSpPr>
            <a:spLocks noChangeArrowheads="1"/>
          </p:cNvSpPr>
          <p:nvPr/>
        </p:nvSpPr>
        <p:spPr bwMode="auto">
          <a:xfrm rot="-2068738">
            <a:off x="3581400" y="2362200"/>
            <a:ext cx="685800" cy="685800"/>
          </a:xfrm>
          <a:prstGeom prst="downArrow">
            <a:avLst>
              <a:gd name="adj1" fmla="val 50000"/>
              <a:gd name="adj2" fmla="val 25000"/>
            </a:avLst>
          </a:prstGeom>
          <a:solidFill>
            <a:schemeClr val="bg1"/>
          </a:solidFill>
          <a:ln w="9525">
            <a:solidFill>
              <a:schemeClr val="tx1"/>
            </a:solidFill>
            <a:miter lim="800000"/>
            <a:headEnd/>
            <a:tailEnd/>
          </a:ln>
        </p:spPr>
        <p:txBody>
          <a:bodyPr wrap="none" anchor="ctr"/>
          <a:lstStyle/>
          <a:p>
            <a:endParaRPr lang="en-US"/>
          </a:p>
        </p:txBody>
      </p:sp>
      <p:sp>
        <p:nvSpPr>
          <p:cNvPr id="325644" name="WordArt 12"/>
          <p:cNvSpPr>
            <a:spLocks noChangeArrowheads="1" noChangeShapeType="1" noTextEdit="1"/>
          </p:cNvSpPr>
          <p:nvPr/>
        </p:nvSpPr>
        <p:spPr bwMode="auto">
          <a:xfrm>
            <a:off x="6172200" y="2667000"/>
            <a:ext cx="2447925" cy="5334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solidFill>
                  <a:srgbClr val="FF9900"/>
                </a:solidFill>
                <a:effectLst>
                  <a:outerShdw dist="45791" dir="3378596" algn="ctr" rotWithShape="0">
                    <a:srgbClr val="4D4D4D">
                      <a:alpha val="79999"/>
                    </a:srgbClr>
                  </a:outerShdw>
                </a:effectLst>
                <a:latin typeface="Arial Black"/>
              </a:rPr>
              <a:t>Adaptive radiation</a:t>
            </a:r>
          </a:p>
        </p:txBody>
      </p:sp>
      <p:sp>
        <p:nvSpPr>
          <p:cNvPr id="325645" name="Oval 13"/>
          <p:cNvSpPr>
            <a:spLocks noChangeArrowheads="1"/>
          </p:cNvSpPr>
          <p:nvPr/>
        </p:nvSpPr>
        <p:spPr bwMode="auto">
          <a:xfrm rot="-1653169">
            <a:off x="1066800" y="2819400"/>
            <a:ext cx="1219200" cy="2057400"/>
          </a:xfrm>
          <a:prstGeom prst="ellipse">
            <a:avLst/>
          </a:prstGeom>
          <a:solidFill>
            <a:srgbClr val="FF9900">
              <a:alpha val="43137"/>
            </a:srgbClr>
          </a:solidFill>
          <a:ln w="9525">
            <a:solidFill>
              <a:schemeClr val="bg1"/>
            </a:solidFill>
            <a:round/>
            <a:headEnd/>
            <a:tailEnd/>
          </a:ln>
        </p:spPr>
        <p:txBody>
          <a:bodyPr wrap="none" anchor="ctr"/>
          <a:lstStyle/>
          <a:p>
            <a:endParaRPr lang="en-US"/>
          </a:p>
        </p:txBody>
      </p:sp>
      <p:sp>
        <p:nvSpPr>
          <p:cNvPr id="325646" name="Oval 14"/>
          <p:cNvSpPr>
            <a:spLocks noChangeArrowheads="1"/>
          </p:cNvSpPr>
          <p:nvPr/>
        </p:nvSpPr>
        <p:spPr bwMode="auto">
          <a:xfrm rot="2533340">
            <a:off x="5486400" y="3581400"/>
            <a:ext cx="1219200" cy="2057400"/>
          </a:xfrm>
          <a:prstGeom prst="ellipse">
            <a:avLst/>
          </a:prstGeom>
          <a:solidFill>
            <a:schemeClr val="folHlink">
              <a:alpha val="43137"/>
            </a:schemeClr>
          </a:solidFill>
          <a:ln w="9525">
            <a:solidFill>
              <a:schemeClr val="bg1"/>
            </a:solidFill>
            <a:round/>
            <a:headEnd/>
            <a:tailEnd/>
          </a:ln>
        </p:spPr>
        <p:txBody>
          <a:bodyPr wrap="none" anchor="ctr"/>
          <a:lstStyle/>
          <a:p>
            <a:endParaRPr lang="en-US"/>
          </a:p>
        </p:txBody>
      </p:sp>
      <p:sp>
        <p:nvSpPr>
          <p:cNvPr id="325647" name="AutoShape 15"/>
          <p:cNvSpPr>
            <a:spLocks noChangeArrowheads="1"/>
          </p:cNvSpPr>
          <p:nvPr/>
        </p:nvSpPr>
        <p:spPr bwMode="auto">
          <a:xfrm rot="-2068738">
            <a:off x="4191000" y="3352800"/>
            <a:ext cx="685800" cy="685800"/>
          </a:xfrm>
          <a:prstGeom prst="downArrow">
            <a:avLst>
              <a:gd name="adj1" fmla="val 50000"/>
              <a:gd name="adj2" fmla="val 25000"/>
            </a:avLst>
          </a:prstGeom>
          <a:solidFill>
            <a:schemeClr val="bg1"/>
          </a:solidFill>
          <a:ln w="9525">
            <a:solidFill>
              <a:schemeClr val="tx1"/>
            </a:solidFill>
            <a:miter lim="800000"/>
            <a:headEnd/>
            <a:tailEnd/>
          </a:ln>
        </p:spPr>
        <p:txBody>
          <a:bodyPr wrap="none" anchor="ctr"/>
          <a:lstStyle/>
          <a:p>
            <a:endParaRPr lang="en-US"/>
          </a:p>
        </p:txBody>
      </p:sp>
      <p:sp>
        <p:nvSpPr>
          <p:cNvPr id="325648" name="AutoShape 16"/>
          <p:cNvSpPr>
            <a:spLocks noChangeArrowheads="1"/>
          </p:cNvSpPr>
          <p:nvPr/>
        </p:nvSpPr>
        <p:spPr bwMode="auto">
          <a:xfrm rot="-1380791">
            <a:off x="4953000" y="4191000"/>
            <a:ext cx="685800" cy="685800"/>
          </a:xfrm>
          <a:prstGeom prst="downArrow">
            <a:avLst>
              <a:gd name="adj1" fmla="val 50000"/>
              <a:gd name="adj2" fmla="val 25000"/>
            </a:avLst>
          </a:prstGeom>
          <a:solidFill>
            <a:schemeClr val="bg1"/>
          </a:solidFill>
          <a:ln w="9525">
            <a:solidFill>
              <a:schemeClr val="tx1"/>
            </a:solidFill>
            <a:miter lim="800000"/>
            <a:headEnd/>
            <a:tailEnd/>
          </a:ln>
        </p:spPr>
        <p:txBody>
          <a:bodyPr wrap="none" anchor="ctr"/>
          <a:lstStyle/>
          <a:p>
            <a:endParaRPr lang="en-US"/>
          </a:p>
        </p:txBody>
      </p:sp>
      <p:sp>
        <p:nvSpPr>
          <p:cNvPr id="325649" name="Oval 17"/>
          <p:cNvSpPr>
            <a:spLocks noChangeArrowheads="1"/>
          </p:cNvSpPr>
          <p:nvPr/>
        </p:nvSpPr>
        <p:spPr bwMode="auto">
          <a:xfrm rot="2533340">
            <a:off x="7148513" y="5030788"/>
            <a:ext cx="1905000" cy="2057400"/>
          </a:xfrm>
          <a:prstGeom prst="ellipse">
            <a:avLst/>
          </a:prstGeom>
          <a:solidFill>
            <a:srgbClr val="FF9900">
              <a:alpha val="43137"/>
            </a:srgbClr>
          </a:solidFill>
          <a:ln w="9525">
            <a:solidFill>
              <a:schemeClr val="bg1"/>
            </a:solidFill>
            <a:round/>
            <a:headEnd/>
            <a:tailEnd/>
          </a:ln>
        </p:spPr>
        <p:txBody>
          <a:bodyPr wrap="none" anchor="ctr"/>
          <a:lstStyle/>
          <a:p>
            <a:endParaRPr lang="en-US"/>
          </a:p>
        </p:txBody>
      </p:sp>
      <p:sp>
        <p:nvSpPr>
          <p:cNvPr id="325650" name="Oval 18"/>
          <p:cNvSpPr>
            <a:spLocks noChangeArrowheads="1"/>
          </p:cNvSpPr>
          <p:nvPr/>
        </p:nvSpPr>
        <p:spPr bwMode="auto">
          <a:xfrm rot="-3900623">
            <a:off x="3251200" y="4683125"/>
            <a:ext cx="1524000" cy="2590800"/>
          </a:xfrm>
          <a:prstGeom prst="ellipse">
            <a:avLst/>
          </a:prstGeom>
          <a:solidFill>
            <a:srgbClr val="FF3300">
              <a:alpha val="43137"/>
            </a:srgbClr>
          </a:solidFill>
          <a:ln w="9525">
            <a:solidFill>
              <a:schemeClr val="bg1"/>
            </a:solidFill>
            <a:round/>
            <a:headEnd/>
            <a:tailEnd/>
          </a:ln>
        </p:spPr>
        <p:txBody>
          <a:bodyPr wrap="none" anchor="ctr"/>
          <a:lstStyle/>
          <a:p>
            <a:endParaRPr lang="en-US"/>
          </a:p>
        </p:txBody>
      </p:sp>
      <p:sp>
        <p:nvSpPr>
          <p:cNvPr id="325651" name="WordArt 19"/>
          <p:cNvSpPr>
            <a:spLocks noChangeArrowheads="1" noChangeShapeType="1" noTextEdit="1"/>
          </p:cNvSpPr>
          <p:nvPr/>
        </p:nvSpPr>
        <p:spPr bwMode="auto">
          <a:xfrm>
            <a:off x="914400" y="5410200"/>
            <a:ext cx="79343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These two are different species</a:t>
            </a:r>
          </a:p>
        </p:txBody>
      </p:sp>
    </p:spTree>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5"/>
          <p:cNvSpPr>
            <a:spLocks noGrp="1" noChangeArrowheads="1"/>
          </p:cNvSpPr>
          <p:nvPr>
            <p:ph type="title" idx="4294967295"/>
          </p:nvPr>
        </p:nvSpPr>
        <p:spPr/>
        <p:txBody>
          <a:bodyPr/>
          <a:lstStyle/>
          <a:p>
            <a:pPr eaLnBrk="1" hangingPunct="1"/>
            <a:endParaRPr lang="en-US" smtClean="0"/>
          </a:p>
        </p:txBody>
      </p:sp>
      <p:pic>
        <p:nvPicPr>
          <p:cNvPr id="326659" name="Picture 4" descr="l_052_05_l"/>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326660" name="WordArt 4"/>
          <p:cNvSpPr>
            <a:spLocks noChangeArrowheads="1" noChangeShapeType="1" noTextEdit="1"/>
          </p:cNvSpPr>
          <p:nvPr/>
        </p:nvSpPr>
        <p:spPr bwMode="auto">
          <a:xfrm>
            <a:off x="2819400" y="228600"/>
            <a:ext cx="51720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Original salamander </a:t>
            </a:r>
          </a:p>
        </p:txBody>
      </p:sp>
      <p:sp>
        <p:nvSpPr>
          <p:cNvPr id="1700869" name="Oval 5"/>
          <p:cNvSpPr>
            <a:spLocks noChangeArrowheads="1"/>
          </p:cNvSpPr>
          <p:nvPr/>
        </p:nvSpPr>
        <p:spPr bwMode="auto">
          <a:xfrm>
            <a:off x="990600" y="0"/>
            <a:ext cx="2438400" cy="2057400"/>
          </a:xfrm>
          <a:prstGeom prst="ellipse">
            <a:avLst/>
          </a:prstGeom>
          <a:gradFill rotWithShape="1">
            <a:gsLst>
              <a:gs pos="0">
                <a:schemeClr val="folHlink">
                  <a:alpha val="42999"/>
                </a:schemeClr>
              </a:gs>
              <a:gs pos="100000">
                <a:schemeClr val="folHlink">
                  <a:gamma/>
                  <a:shade val="46275"/>
                  <a:invGamma/>
                  <a:alpha val="33000"/>
                </a:schemeClr>
              </a:gs>
            </a:gsLst>
            <a:lin ang="5400000" scaled="1"/>
          </a:gradFill>
          <a:ln w="9525">
            <a:solidFill>
              <a:schemeClr val="bg1"/>
            </a:solidFill>
            <a:round/>
            <a:headEnd/>
            <a:tailEnd/>
          </a:ln>
          <a:effectLst/>
        </p:spPr>
        <p:txBody>
          <a:bodyPr wrap="none" anchor="ctr"/>
          <a:lstStyle/>
          <a:p>
            <a:pPr>
              <a:defRPr/>
            </a:pPr>
            <a:endParaRPr lang="en-US"/>
          </a:p>
        </p:txBody>
      </p:sp>
      <p:sp>
        <p:nvSpPr>
          <p:cNvPr id="326662" name="AutoShape 6"/>
          <p:cNvSpPr>
            <a:spLocks noChangeArrowheads="1"/>
          </p:cNvSpPr>
          <p:nvPr/>
        </p:nvSpPr>
        <p:spPr bwMode="auto">
          <a:xfrm rot="2145233">
            <a:off x="1524000" y="1295400"/>
            <a:ext cx="685800" cy="685800"/>
          </a:xfrm>
          <a:prstGeom prst="downArrow">
            <a:avLst>
              <a:gd name="adj1" fmla="val 50000"/>
              <a:gd name="adj2" fmla="val 25000"/>
            </a:avLst>
          </a:prstGeom>
          <a:solidFill>
            <a:schemeClr val="bg1"/>
          </a:solidFill>
          <a:ln w="9525">
            <a:solidFill>
              <a:schemeClr val="tx1"/>
            </a:solidFill>
            <a:miter lim="800000"/>
            <a:headEnd/>
            <a:tailEnd/>
          </a:ln>
        </p:spPr>
        <p:txBody>
          <a:bodyPr wrap="none" anchor="ctr"/>
          <a:lstStyle/>
          <a:p>
            <a:endParaRPr lang="en-US"/>
          </a:p>
        </p:txBody>
      </p:sp>
      <p:sp>
        <p:nvSpPr>
          <p:cNvPr id="326663" name="AutoShape 7"/>
          <p:cNvSpPr>
            <a:spLocks noChangeArrowheads="1"/>
          </p:cNvSpPr>
          <p:nvPr/>
        </p:nvSpPr>
        <p:spPr bwMode="auto">
          <a:xfrm rot="-3414302">
            <a:off x="2971800" y="1295400"/>
            <a:ext cx="685800" cy="685800"/>
          </a:xfrm>
          <a:prstGeom prst="downArrow">
            <a:avLst>
              <a:gd name="adj1" fmla="val 50000"/>
              <a:gd name="adj2" fmla="val 25000"/>
            </a:avLst>
          </a:prstGeom>
          <a:solidFill>
            <a:schemeClr val="bg1"/>
          </a:solidFill>
          <a:ln w="9525">
            <a:solidFill>
              <a:schemeClr val="tx1"/>
            </a:solidFill>
            <a:miter lim="800000"/>
            <a:headEnd/>
            <a:tailEnd/>
          </a:ln>
        </p:spPr>
        <p:txBody>
          <a:bodyPr wrap="none" anchor="ctr"/>
          <a:lstStyle/>
          <a:p>
            <a:endParaRPr lang="en-US"/>
          </a:p>
        </p:txBody>
      </p:sp>
      <p:sp>
        <p:nvSpPr>
          <p:cNvPr id="326664" name="WordArt 8"/>
          <p:cNvSpPr>
            <a:spLocks noChangeArrowheads="1" noChangeShapeType="1" noTextEdit="1"/>
          </p:cNvSpPr>
          <p:nvPr/>
        </p:nvSpPr>
        <p:spPr bwMode="auto">
          <a:xfrm>
            <a:off x="3810000" y="990600"/>
            <a:ext cx="4767263"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Moved right and left of valley</a:t>
            </a:r>
          </a:p>
        </p:txBody>
      </p:sp>
      <p:sp>
        <p:nvSpPr>
          <p:cNvPr id="326665" name="WordArt 9"/>
          <p:cNvSpPr>
            <a:spLocks noChangeArrowheads="1" noChangeShapeType="1" noTextEdit="1"/>
          </p:cNvSpPr>
          <p:nvPr/>
        </p:nvSpPr>
        <p:spPr bwMode="auto">
          <a:xfrm>
            <a:off x="5486400" y="1752600"/>
            <a:ext cx="33147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Continued migration</a:t>
            </a:r>
          </a:p>
        </p:txBody>
      </p:sp>
      <p:sp>
        <p:nvSpPr>
          <p:cNvPr id="326666" name="AutoShape 10"/>
          <p:cNvSpPr>
            <a:spLocks noChangeArrowheads="1"/>
          </p:cNvSpPr>
          <p:nvPr/>
        </p:nvSpPr>
        <p:spPr bwMode="auto">
          <a:xfrm rot="-2056617">
            <a:off x="1981200" y="2590800"/>
            <a:ext cx="685800" cy="685800"/>
          </a:xfrm>
          <a:prstGeom prst="downArrow">
            <a:avLst>
              <a:gd name="adj1" fmla="val 50000"/>
              <a:gd name="adj2" fmla="val 25000"/>
            </a:avLst>
          </a:prstGeom>
          <a:solidFill>
            <a:schemeClr val="bg1"/>
          </a:solidFill>
          <a:ln w="9525">
            <a:solidFill>
              <a:schemeClr val="tx1"/>
            </a:solidFill>
            <a:miter lim="800000"/>
            <a:headEnd/>
            <a:tailEnd/>
          </a:ln>
        </p:spPr>
        <p:txBody>
          <a:bodyPr wrap="none" anchor="ctr"/>
          <a:lstStyle/>
          <a:p>
            <a:endParaRPr lang="en-US"/>
          </a:p>
        </p:txBody>
      </p:sp>
      <p:sp>
        <p:nvSpPr>
          <p:cNvPr id="326667" name="AutoShape 11"/>
          <p:cNvSpPr>
            <a:spLocks noChangeArrowheads="1"/>
          </p:cNvSpPr>
          <p:nvPr/>
        </p:nvSpPr>
        <p:spPr bwMode="auto">
          <a:xfrm rot="-2068738">
            <a:off x="3581400" y="2362200"/>
            <a:ext cx="685800" cy="685800"/>
          </a:xfrm>
          <a:prstGeom prst="downArrow">
            <a:avLst>
              <a:gd name="adj1" fmla="val 50000"/>
              <a:gd name="adj2" fmla="val 25000"/>
            </a:avLst>
          </a:prstGeom>
          <a:solidFill>
            <a:schemeClr val="bg1"/>
          </a:solidFill>
          <a:ln w="9525">
            <a:solidFill>
              <a:schemeClr val="tx1"/>
            </a:solidFill>
            <a:miter lim="800000"/>
            <a:headEnd/>
            <a:tailEnd/>
          </a:ln>
        </p:spPr>
        <p:txBody>
          <a:bodyPr wrap="none" anchor="ctr"/>
          <a:lstStyle/>
          <a:p>
            <a:endParaRPr lang="en-US"/>
          </a:p>
        </p:txBody>
      </p:sp>
      <p:sp>
        <p:nvSpPr>
          <p:cNvPr id="326668" name="WordArt 12"/>
          <p:cNvSpPr>
            <a:spLocks noChangeArrowheads="1" noChangeShapeType="1" noTextEdit="1"/>
          </p:cNvSpPr>
          <p:nvPr/>
        </p:nvSpPr>
        <p:spPr bwMode="auto">
          <a:xfrm>
            <a:off x="6172200" y="2667000"/>
            <a:ext cx="2447925" cy="5334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solidFill>
                  <a:srgbClr val="FF9900"/>
                </a:solidFill>
                <a:effectLst>
                  <a:outerShdw dist="45791" dir="3378596" algn="ctr" rotWithShape="0">
                    <a:srgbClr val="4D4D4D">
                      <a:alpha val="79999"/>
                    </a:srgbClr>
                  </a:outerShdw>
                </a:effectLst>
                <a:latin typeface="Arial Black"/>
              </a:rPr>
              <a:t>Adaptive radiation</a:t>
            </a:r>
          </a:p>
        </p:txBody>
      </p:sp>
      <p:sp>
        <p:nvSpPr>
          <p:cNvPr id="326669" name="Oval 13"/>
          <p:cNvSpPr>
            <a:spLocks noChangeArrowheads="1"/>
          </p:cNvSpPr>
          <p:nvPr/>
        </p:nvSpPr>
        <p:spPr bwMode="auto">
          <a:xfrm rot="-1653169">
            <a:off x="1066800" y="2819400"/>
            <a:ext cx="1219200" cy="2057400"/>
          </a:xfrm>
          <a:prstGeom prst="ellipse">
            <a:avLst/>
          </a:prstGeom>
          <a:solidFill>
            <a:srgbClr val="FF9900">
              <a:alpha val="43137"/>
            </a:srgbClr>
          </a:solidFill>
          <a:ln w="9525">
            <a:solidFill>
              <a:schemeClr val="bg1"/>
            </a:solidFill>
            <a:round/>
            <a:headEnd/>
            <a:tailEnd/>
          </a:ln>
        </p:spPr>
        <p:txBody>
          <a:bodyPr wrap="none" anchor="ctr"/>
          <a:lstStyle/>
          <a:p>
            <a:endParaRPr lang="en-US"/>
          </a:p>
        </p:txBody>
      </p:sp>
      <p:sp>
        <p:nvSpPr>
          <p:cNvPr id="326670" name="Oval 14"/>
          <p:cNvSpPr>
            <a:spLocks noChangeArrowheads="1"/>
          </p:cNvSpPr>
          <p:nvPr/>
        </p:nvSpPr>
        <p:spPr bwMode="auto">
          <a:xfrm rot="2533340">
            <a:off x="5486400" y="3581400"/>
            <a:ext cx="1219200" cy="2057400"/>
          </a:xfrm>
          <a:prstGeom prst="ellipse">
            <a:avLst/>
          </a:prstGeom>
          <a:solidFill>
            <a:schemeClr val="folHlink">
              <a:alpha val="43137"/>
            </a:schemeClr>
          </a:solidFill>
          <a:ln w="9525">
            <a:solidFill>
              <a:schemeClr val="bg1"/>
            </a:solidFill>
            <a:round/>
            <a:headEnd/>
            <a:tailEnd/>
          </a:ln>
        </p:spPr>
        <p:txBody>
          <a:bodyPr wrap="none" anchor="ctr"/>
          <a:lstStyle/>
          <a:p>
            <a:endParaRPr lang="en-US"/>
          </a:p>
        </p:txBody>
      </p:sp>
      <p:sp>
        <p:nvSpPr>
          <p:cNvPr id="326671" name="AutoShape 15"/>
          <p:cNvSpPr>
            <a:spLocks noChangeArrowheads="1"/>
          </p:cNvSpPr>
          <p:nvPr/>
        </p:nvSpPr>
        <p:spPr bwMode="auto">
          <a:xfrm rot="-2068738">
            <a:off x="4191000" y="3352800"/>
            <a:ext cx="685800" cy="685800"/>
          </a:xfrm>
          <a:prstGeom prst="downArrow">
            <a:avLst>
              <a:gd name="adj1" fmla="val 50000"/>
              <a:gd name="adj2" fmla="val 25000"/>
            </a:avLst>
          </a:prstGeom>
          <a:solidFill>
            <a:schemeClr val="bg1"/>
          </a:solidFill>
          <a:ln w="9525">
            <a:solidFill>
              <a:schemeClr val="tx1"/>
            </a:solidFill>
            <a:miter lim="800000"/>
            <a:headEnd/>
            <a:tailEnd/>
          </a:ln>
        </p:spPr>
        <p:txBody>
          <a:bodyPr wrap="none" anchor="ctr"/>
          <a:lstStyle/>
          <a:p>
            <a:endParaRPr lang="en-US"/>
          </a:p>
        </p:txBody>
      </p:sp>
      <p:sp>
        <p:nvSpPr>
          <p:cNvPr id="326672" name="AutoShape 16"/>
          <p:cNvSpPr>
            <a:spLocks noChangeArrowheads="1"/>
          </p:cNvSpPr>
          <p:nvPr/>
        </p:nvSpPr>
        <p:spPr bwMode="auto">
          <a:xfrm rot="-1380791">
            <a:off x="4953000" y="4191000"/>
            <a:ext cx="685800" cy="685800"/>
          </a:xfrm>
          <a:prstGeom prst="downArrow">
            <a:avLst>
              <a:gd name="adj1" fmla="val 50000"/>
              <a:gd name="adj2" fmla="val 25000"/>
            </a:avLst>
          </a:prstGeom>
          <a:solidFill>
            <a:schemeClr val="bg1"/>
          </a:solidFill>
          <a:ln w="9525">
            <a:solidFill>
              <a:schemeClr val="tx1"/>
            </a:solidFill>
            <a:miter lim="800000"/>
            <a:headEnd/>
            <a:tailEnd/>
          </a:ln>
        </p:spPr>
        <p:txBody>
          <a:bodyPr wrap="none" anchor="ctr"/>
          <a:lstStyle/>
          <a:p>
            <a:endParaRPr lang="en-US"/>
          </a:p>
        </p:txBody>
      </p:sp>
      <p:sp>
        <p:nvSpPr>
          <p:cNvPr id="326673" name="Oval 17"/>
          <p:cNvSpPr>
            <a:spLocks noChangeArrowheads="1"/>
          </p:cNvSpPr>
          <p:nvPr/>
        </p:nvSpPr>
        <p:spPr bwMode="auto">
          <a:xfrm rot="2533340">
            <a:off x="7148513" y="5030788"/>
            <a:ext cx="1905000" cy="2057400"/>
          </a:xfrm>
          <a:prstGeom prst="ellipse">
            <a:avLst/>
          </a:prstGeom>
          <a:solidFill>
            <a:srgbClr val="FF9900">
              <a:alpha val="43137"/>
            </a:srgbClr>
          </a:solidFill>
          <a:ln w="9525">
            <a:solidFill>
              <a:schemeClr val="bg1"/>
            </a:solidFill>
            <a:round/>
            <a:headEnd/>
            <a:tailEnd/>
          </a:ln>
        </p:spPr>
        <p:txBody>
          <a:bodyPr wrap="none" anchor="ctr"/>
          <a:lstStyle/>
          <a:p>
            <a:endParaRPr lang="en-US"/>
          </a:p>
        </p:txBody>
      </p:sp>
      <p:sp>
        <p:nvSpPr>
          <p:cNvPr id="326674" name="Oval 18"/>
          <p:cNvSpPr>
            <a:spLocks noChangeArrowheads="1"/>
          </p:cNvSpPr>
          <p:nvPr/>
        </p:nvSpPr>
        <p:spPr bwMode="auto">
          <a:xfrm rot="-3900623">
            <a:off x="3251200" y="4683125"/>
            <a:ext cx="1524000" cy="2590800"/>
          </a:xfrm>
          <a:prstGeom prst="ellipse">
            <a:avLst/>
          </a:prstGeom>
          <a:solidFill>
            <a:srgbClr val="FF3300">
              <a:alpha val="43137"/>
            </a:srgbClr>
          </a:solidFill>
          <a:ln w="9525">
            <a:solidFill>
              <a:schemeClr val="bg1"/>
            </a:solidFill>
            <a:round/>
            <a:headEnd/>
            <a:tailEnd/>
          </a:ln>
        </p:spPr>
        <p:txBody>
          <a:bodyPr wrap="none" anchor="ctr"/>
          <a:lstStyle/>
          <a:p>
            <a:endParaRPr lang="en-US"/>
          </a:p>
        </p:txBody>
      </p:sp>
      <p:sp>
        <p:nvSpPr>
          <p:cNvPr id="326675" name="WordArt 19"/>
          <p:cNvSpPr>
            <a:spLocks noChangeArrowheads="1" noChangeShapeType="1" noTextEdit="1"/>
          </p:cNvSpPr>
          <p:nvPr/>
        </p:nvSpPr>
        <p:spPr bwMode="auto">
          <a:xfrm>
            <a:off x="914400" y="5410200"/>
            <a:ext cx="79343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These two are different species</a:t>
            </a:r>
          </a:p>
        </p:txBody>
      </p:sp>
      <p:sp>
        <p:nvSpPr>
          <p:cNvPr id="20" name="Rectangle 19"/>
          <p:cNvSpPr/>
          <p:nvPr/>
        </p:nvSpPr>
        <p:spPr>
          <a:xfrm>
            <a:off x="1355419" y="5791199"/>
            <a:ext cx="6433171"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3366FF"/>
                </a:solidFill>
                <a:effectLst>
                  <a:outerShdw blurRad="50800" algn="tl" rotWithShape="0">
                    <a:srgbClr val="000000"/>
                  </a:outerShdw>
                </a:effectLst>
              </a:rPr>
              <a:t>They cannot mate</a:t>
            </a:r>
          </a:p>
        </p:txBody>
      </p:sp>
    </p:spTree>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p:txBody>
          <a:bodyPr/>
          <a:lstStyle/>
          <a:p>
            <a:pPr eaLnBrk="1" hangingPunct="1"/>
            <a:endParaRPr lang="en-US" smtClean="0"/>
          </a:p>
        </p:txBody>
      </p:sp>
      <p:sp>
        <p:nvSpPr>
          <p:cNvPr id="327683" name="Rectangle 3"/>
          <p:cNvSpPr>
            <a:spLocks noGrp="1" noChangeArrowheads="1"/>
          </p:cNvSpPr>
          <p:nvPr>
            <p:ph type="body" idx="1"/>
          </p:nvPr>
        </p:nvSpPr>
        <p:spPr/>
        <p:txBody>
          <a:bodyPr/>
          <a:lstStyle/>
          <a:p>
            <a:pPr eaLnBrk="1" hangingPunct="1"/>
            <a:endParaRPr lang="en-US" smtClean="0"/>
          </a:p>
        </p:txBody>
      </p:sp>
      <p:pic>
        <p:nvPicPr>
          <p:cNvPr id="327684" name="Picture 5" descr="b1bir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0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3"/>
          <p:cNvSpPr>
            <a:spLocks noGrp="1" noChangeArrowheads="1"/>
          </p:cNvSpPr>
          <p:nvPr>
            <p:ph type="body" sz="half" idx="1"/>
          </p:nvPr>
        </p:nvSpPr>
        <p:spPr>
          <a:xfrm>
            <a:off x="457200" y="304800"/>
            <a:ext cx="8229600" cy="5821363"/>
          </a:xfrm>
        </p:spPr>
        <p:txBody>
          <a:bodyPr/>
          <a:lstStyle/>
          <a:p>
            <a:pPr eaLnBrk="1" hangingPunct="1"/>
            <a:r>
              <a:rPr lang="en-US" sz="2800" smtClean="0"/>
              <a:t>What is so unique about this salamander?</a:t>
            </a:r>
          </a:p>
          <a:p>
            <a:pPr eaLnBrk="1" hangingPunct="1"/>
            <a:endParaRPr lang="en-US" sz="2800" smtClean="0"/>
          </a:p>
        </p:txBody>
      </p:sp>
      <p:pic>
        <p:nvPicPr>
          <p:cNvPr id="328707" name="Picture 4" descr="tex+sal"/>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28600" y="914400"/>
            <a:ext cx="8763000" cy="5816600"/>
          </a:xfrm>
          <a:noFill/>
          <a:ln w="57150" cmpd="thinThick">
            <a:solidFill>
              <a:schemeClr val="tx1"/>
            </a:solidFill>
            <a:miter lim="800000"/>
            <a:headEnd/>
            <a:tailEnd/>
          </a:ln>
        </p:spPr>
      </p:pic>
    </p:spTree>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body" sz="half" idx="4294967295"/>
          </p:nvPr>
        </p:nvSpPr>
        <p:spPr>
          <a:xfrm>
            <a:off x="457200" y="304800"/>
            <a:ext cx="8229600" cy="5821363"/>
          </a:xfrm>
        </p:spPr>
        <p:txBody>
          <a:bodyPr/>
          <a:lstStyle/>
          <a:p>
            <a:pPr eaLnBrk="1" hangingPunct="1"/>
            <a:r>
              <a:rPr lang="en-US" sz="2800" smtClean="0"/>
              <a:t>What is so unique about this salamander?</a:t>
            </a:r>
          </a:p>
          <a:p>
            <a:pPr eaLnBrk="1" hangingPunct="1"/>
            <a:endParaRPr lang="en-US" sz="2800" smtClean="0"/>
          </a:p>
        </p:txBody>
      </p:sp>
      <p:pic>
        <p:nvPicPr>
          <p:cNvPr id="329731" name="Picture 4" descr="tex+sal"/>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28600" y="914400"/>
            <a:ext cx="8763000" cy="5816600"/>
          </a:xfrm>
          <a:noFill/>
          <a:ln w="57150" cmpd="thinThick">
            <a:solidFill>
              <a:schemeClr val="tx1"/>
            </a:solidFill>
            <a:miter lim="800000"/>
            <a:headEnd/>
            <a:tailEnd/>
          </a:ln>
        </p:spPr>
      </p:pic>
      <p:sp>
        <p:nvSpPr>
          <p:cNvPr id="329732" name="Oval 9"/>
          <p:cNvSpPr>
            <a:spLocks noChangeArrowheads="1"/>
          </p:cNvSpPr>
          <p:nvPr/>
        </p:nvSpPr>
        <p:spPr bwMode="auto">
          <a:xfrm>
            <a:off x="5334000" y="3962400"/>
            <a:ext cx="304800" cy="304800"/>
          </a:xfrm>
          <a:prstGeom prst="ellipse">
            <a:avLst/>
          </a:prstGeom>
          <a:solidFill>
            <a:schemeClr val="bg1"/>
          </a:solidFill>
          <a:ln w="9525">
            <a:solidFill>
              <a:schemeClr val="tx1"/>
            </a:solidFill>
            <a:round/>
            <a:headEnd/>
            <a:tailEnd/>
          </a:ln>
        </p:spPr>
        <p:txBody>
          <a:bodyPr wrap="none" anchor="ctr"/>
          <a:lstStyle/>
          <a:p>
            <a:endParaRPr lang="en-US"/>
          </a:p>
        </p:txBody>
      </p:sp>
      <p:sp>
        <p:nvSpPr>
          <p:cNvPr id="329733" name="Oval 10"/>
          <p:cNvSpPr>
            <a:spLocks noChangeArrowheads="1"/>
          </p:cNvSpPr>
          <p:nvPr/>
        </p:nvSpPr>
        <p:spPr bwMode="auto">
          <a:xfrm>
            <a:off x="5486400" y="4038600"/>
            <a:ext cx="152400" cy="152400"/>
          </a:xfrm>
          <a:prstGeom prst="ellipse">
            <a:avLst/>
          </a:prstGeom>
          <a:solidFill>
            <a:schemeClr val="tx1"/>
          </a:solidFill>
          <a:ln w="9525">
            <a:solidFill>
              <a:schemeClr val="tx1"/>
            </a:solidFill>
            <a:round/>
            <a:headEnd/>
            <a:tailEnd/>
          </a:ln>
        </p:spPr>
        <p:txBody>
          <a:bodyPr wrap="none" anchor="ctr"/>
          <a:lstStyle/>
          <a:p>
            <a:endParaRPr lang="en-US"/>
          </a:p>
        </p:txBody>
      </p:sp>
      <p:sp>
        <p:nvSpPr>
          <p:cNvPr id="329734" name="Freeform 7"/>
          <p:cNvSpPr>
            <a:spLocks/>
          </p:cNvSpPr>
          <p:nvPr/>
        </p:nvSpPr>
        <p:spPr bwMode="auto">
          <a:xfrm>
            <a:off x="5732463" y="4841875"/>
            <a:ext cx="835025" cy="555625"/>
          </a:xfrm>
          <a:custGeom>
            <a:avLst/>
            <a:gdLst>
              <a:gd name="T0" fmla="*/ 2147483647 w 526"/>
              <a:gd name="T1" fmla="*/ 2147483647 h 350"/>
              <a:gd name="T2" fmla="*/ 2147483647 w 526"/>
              <a:gd name="T3" fmla="*/ 2147483647 h 350"/>
              <a:gd name="T4" fmla="*/ 2147483647 w 526"/>
              <a:gd name="T5" fmla="*/ 2147483647 h 350"/>
              <a:gd name="T6" fmla="*/ 2147483647 w 526"/>
              <a:gd name="T7" fmla="*/ 2147483647 h 350"/>
              <a:gd name="T8" fmla="*/ 2147483647 w 526"/>
              <a:gd name="T9" fmla="*/ 2147483647 h 350"/>
              <a:gd name="T10" fmla="*/ 2147483647 w 526"/>
              <a:gd name="T11" fmla="*/ 0 h 350"/>
              <a:gd name="T12" fmla="*/ 0 60000 65536"/>
              <a:gd name="T13" fmla="*/ 0 60000 65536"/>
              <a:gd name="T14" fmla="*/ 0 60000 65536"/>
              <a:gd name="T15" fmla="*/ 0 60000 65536"/>
              <a:gd name="T16" fmla="*/ 0 60000 65536"/>
              <a:gd name="T17" fmla="*/ 0 60000 65536"/>
              <a:gd name="T18" fmla="*/ 0 w 526"/>
              <a:gd name="T19" fmla="*/ 0 h 350"/>
              <a:gd name="T20" fmla="*/ 526 w 526"/>
              <a:gd name="T21" fmla="*/ 350 h 350"/>
            </a:gdLst>
            <a:ahLst/>
            <a:cxnLst>
              <a:cxn ang="T12">
                <a:pos x="T0" y="T1"/>
              </a:cxn>
              <a:cxn ang="T13">
                <a:pos x="T2" y="T3"/>
              </a:cxn>
              <a:cxn ang="T14">
                <a:pos x="T4" y="T5"/>
              </a:cxn>
              <a:cxn ang="T15">
                <a:pos x="T6" y="T7"/>
              </a:cxn>
              <a:cxn ang="T16">
                <a:pos x="T8" y="T9"/>
              </a:cxn>
              <a:cxn ang="T17">
                <a:pos x="T10" y="T11"/>
              </a:cxn>
            </a:cxnLst>
            <a:rect l="T18" t="T19" r="T20" b="T21"/>
            <a:pathLst>
              <a:path w="526" h="350">
                <a:moveTo>
                  <a:pt x="526" y="301"/>
                </a:moveTo>
                <a:cubicBezTo>
                  <a:pt x="451" y="350"/>
                  <a:pt x="408" y="318"/>
                  <a:pt x="290" y="314"/>
                </a:cubicBezTo>
                <a:cubicBezTo>
                  <a:pt x="203" y="303"/>
                  <a:pt x="164" y="271"/>
                  <a:pt x="94" y="223"/>
                </a:cubicBezTo>
                <a:cubicBezTo>
                  <a:pt x="65" y="178"/>
                  <a:pt x="80" y="194"/>
                  <a:pt x="54" y="170"/>
                </a:cubicBezTo>
                <a:cubicBezTo>
                  <a:pt x="43" y="137"/>
                  <a:pt x="5" y="109"/>
                  <a:pt x="2" y="72"/>
                </a:cubicBezTo>
                <a:cubicBezTo>
                  <a:pt x="0" y="48"/>
                  <a:pt x="2" y="24"/>
                  <a:pt x="2" y="0"/>
                </a:cubicBezTo>
              </a:path>
            </a:pathLst>
          </a:custGeom>
          <a:noFill/>
          <a:ln w="5715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3"/>
          <p:cNvSpPr>
            <a:spLocks noGrp="1" noChangeArrowheads="1"/>
          </p:cNvSpPr>
          <p:nvPr>
            <p:ph type="body" sz="half" idx="4294967295"/>
          </p:nvPr>
        </p:nvSpPr>
        <p:spPr>
          <a:xfrm>
            <a:off x="152400" y="152400"/>
            <a:ext cx="8610600" cy="5973763"/>
          </a:xfrm>
        </p:spPr>
        <p:txBody>
          <a:bodyPr/>
          <a:lstStyle/>
          <a:p>
            <a:pPr eaLnBrk="1" hangingPunct="1"/>
            <a:r>
              <a:rPr lang="en-US" sz="2800" smtClean="0">
                <a:solidFill>
                  <a:srgbClr val="FF9900"/>
                </a:solidFill>
              </a:rPr>
              <a:t>Many species have entered caves where they have changed form.  </a:t>
            </a:r>
          </a:p>
          <a:p>
            <a:pPr lvl="1" eaLnBrk="1" hangingPunct="1"/>
            <a:endParaRPr lang="en-US" sz="2400" smtClean="0">
              <a:solidFill>
                <a:srgbClr val="66FFCC"/>
              </a:solidFill>
            </a:endParaRPr>
          </a:p>
        </p:txBody>
      </p:sp>
      <p:pic>
        <p:nvPicPr>
          <p:cNvPr id="330755" name="Picture 4"/>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52400" y="2057400"/>
            <a:ext cx="8839200" cy="4495800"/>
          </a:xfrm>
          <a:noFill/>
          <a:ln>
            <a:solidFill>
              <a:schemeClr val="tx1"/>
            </a:solidFill>
            <a:miter lim="800000"/>
            <a:headEnd/>
            <a:tailEnd/>
          </a:ln>
        </p:spPr>
      </p:pic>
      <p:sp>
        <p:nvSpPr>
          <p:cNvPr id="1703940"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3"/>
          <p:cNvSpPr>
            <a:spLocks noGrp="1" noChangeArrowheads="1"/>
          </p:cNvSpPr>
          <p:nvPr>
            <p:ph type="body" sz="half" idx="1"/>
          </p:nvPr>
        </p:nvSpPr>
        <p:spPr>
          <a:xfrm>
            <a:off x="152400" y="152400"/>
            <a:ext cx="8610600" cy="5973763"/>
          </a:xfrm>
        </p:spPr>
        <p:txBody>
          <a:bodyPr/>
          <a:lstStyle/>
          <a:p>
            <a:pPr eaLnBrk="1" hangingPunct="1"/>
            <a:r>
              <a:rPr lang="en-US" sz="2800" smtClean="0">
                <a:solidFill>
                  <a:srgbClr val="FF9900"/>
                </a:solidFill>
              </a:rPr>
              <a:t>Many species have entered caves where they have changed form.  </a:t>
            </a:r>
          </a:p>
          <a:p>
            <a:pPr lvl="1" eaLnBrk="1" hangingPunct="1"/>
            <a:r>
              <a:rPr lang="en-US" sz="2400" smtClean="0">
                <a:solidFill>
                  <a:srgbClr val="66FFCC"/>
                </a:solidFill>
              </a:rPr>
              <a:t>If you live in complete darkness, than you don’t need eyes and rely on other senses such smell, and touch.</a:t>
            </a:r>
          </a:p>
        </p:txBody>
      </p:sp>
      <p:pic>
        <p:nvPicPr>
          <p:cNvPr id="331779"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52400" y="2057400"/>
            <a:ext cx="8839200" cy="4495800"/>
          </a:xfrm>
          <a:noFill/>
          <a:ln>
            <a:solidFill>
              <a:schemeClr val="tx1"/>
            </a:solidFill>
            <a:miter lim="800000"/>
            <a:headEnd/>
            <a:tailEnd/>
          </a:ln>
        </p:spPr>
      </p:pic>
      <p:sp>
        <p:nvSpPr>
          <p:cNvPr id="118791"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xfrm>
            <a:off x="457200" y="228600"/>
            <a:ext cx="8001000" cy="5897563"/>
          </a:xfrm>
        </p:spPr>
        <p:txBody>
          <a:bodyPr/>
          <a:lstStyle/>
          <a:p>
            <a:r>
              <a:rPr lang="en-US" smtClean="0"/>
              <a:t>This section of the unit will cover…</a:t>
            </a:r>
          </a:p>
          <a:p>
            <a:pPr lvl="1"/>
            <a:r>
              <a:rPr lang="en-US" smtClean="0">
                <a:solidFill>
                  <a:srgbClr val="66FF99"/>
                </a:solidFill>
              </a:rPr>
              <a:t>Age of the earth.</a:t>
            </a:r>
          </a:p>
          <a:p>
            <a:pPr lvl="1"/>
            <a:r>
              <a:rPr lang="en-US" smtClean="0">
                <a:solidFill>
                  <a:srgbClr val="FF9900"/>
                </a:solidFill>
              </a:rPr>
              <a:t>History associated with evolution.</a:t>
            </a:r>
          </a:p>
          <a:p>
            <a:pPr lvl="1"/>
            <a:r>
              <a:rPr lang="en-US" smtClean="0">
                <a:solidFill>
                  <a:srgbClr val="FF66FF"/>
                </a:solidFill>
              </a:rPr>
              <a:t>Evidences of evolution.</a:t>
            </a:r>
          </a:p>
          <a:p>
            <a:pPr lvl="1"/>
            <a:r>
              <a:rPr lang="en-US" smtClean="0">
                <a:solidFill>
                  <a:schemeClr val="hlink"/>
                </a:solidFill>
              </a:rPr>
              <a:t>The four parts to Darwin’s theories.</a:t>
            </a:r>
          </a:p>
          <a:p>
            <a:pPr lvl="1"/>
            <a:r>
              <a:rPr lang="en-US" smtClean="0">
                <a:solidFill>
                  <a:srgbClr val="9966FF"/>
                </a:solidFill>
              </a:rPr>
              <a:t>Natural Selection.</a:t>
            </a:r>
          </a:p>
          <a:p>
            <a:pPr lvl="1"/>
            <a:r>
              <a:rPr lang="en-US" smtClean="0">
                <a:solidFill>
                  <a:srgbClr val="FF7C80"/>
                </a:solidFill>
              </a:rPr>
              <a:t>Adaptive Radiation / Divergent Evolution.</a:t>
            </a:r>
          </a:p>
          <a:p>
            <a:pPr lvl="1"/>
            <a:r>
              <a:rPr lang="en-US" smtClean="0">
                <a:solidFill>
                  <a:srgbClr val="0066FF"/>
                </a:solidFill>
              </a:rPr>
              <a:t>Convergent Evolution.</a:t>
            </a:r>
          </a:p>
          <a:p>
            <a:pPr lvl="1"/>
            <a:r>
              <a:rPr lang="en-US" smtClean="0">
                <a:solidFill>
                  <a:srgbClr val="CC00FF"/>
                </a:solidFill>
              </a:rPr>
              <a:t>Bird Adaptations.</a:t>
            </a:r>
          </a:p>
          <a:p>
            <a:pPr lvl="1"/>
            <a:r>
              <a:rPr lang="en-US" smtClean="0">
                <a:solidFill>
                  <a:srgbClr val="00CC99"/>
                </a:solidFill>
              </a:rPr>
              <a:t>Variation of Organisms Photo Tour.</a:t>
            </a:r>
          </a:p>
          <a:p>
            <a:pPr lvl="1"/>
            <a:endParaRPr lang="en-US" smtClean="0">
              <a:solidFill>
                <a:srgbClr val="00CC99"/>
              </a:solidFill>
            </a:endParaRPr>
          </a:p>
          <a:p>
            <a:pPr lvl="1"/>
            <a:endParaRPr lang="en-US" smtClean="0"/>
          </a:p>
          <a:p>
            <a:pPr lvl="1"/>
            <a:endParaRPr lang="en-US" smtClean="0"/>
          </a:p>
        </p:txBody>
      </p:sp>
    </p:spTree>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lstStyle/>
          <a:p>
            <a:pPr eaLnBrk="1" hangingPunct="1"/>
            <a:endParaRPr lang="en-US" smtClean="0"/>
          </a:p>
        </p:txBody>
      </p:sp>
      <p:pic>
        <p:nvPicPr>
          <p:cNvPr id="33280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3"/>
          <p:cNvSpPr>
            <a:spLocks noGrp="1" noChangeArrowheads="1"/>
          </p:cNvSpPr>
          <p:nvPr>
            <p:ph type="body" sz="half" idx="4294967295"/>
          </p:nvPr>
        </p:nvSpPr>
        <p:spPr>
          <a:xfrm>
            <a:off x="152400" y="228600"/>
            <a:ext cx="8763000" cy="5897563"/>
          </a:xfrm>
        </p:spPr>
        <p:txBody>
          <a:bodyPr/>
          <a:lstStyle/>
          <a:p>
            <a:pPr eaLnBrk="1" hangingPunct="1"/>
            <a:r>
              <a:rPr lang="en-US" sz="2800" smtClean="0"/>
              <a:t>This is a cave angel fish.  </a:t>
            </a:r>
          </a:p>
          <a:p>
            <a:pPr eaLnBrk="1" hangingPunct="1"/>
            <a:endParaRPr lang="en-US" sz="2800" smtClean="0">
              <a:solidFill>
                <a:srgbClr val="FFCCCC"/>
              </a:solidFill>
            </a:endParaRPr>
          </a:p>
        </p:txBody>
      </p:sp>
      <p:pic>
        <p:nvPicPr>
          <p:cNvPr id="333827" name="Picture 4"/>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04800" y="2514600"/>
            <a:ext cx="8534400" cy="4052888"/>
          </a:xfrm>
          <a:noFill/>
          <a:ln w="76200">
            <a:solidFill>
              <a:schemeClr val="tx1"/>
            </a:solidFill>
            <a:miter lim="800000"/>
            <a:headEnd/>
            <a:tailEnd/>
          </a:ln>
        </p:spPr>
      </p:pic>
      <p:sp>
        <p:nvSpPr>
          <p:cNvPr id="1132549"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3"/>
          <p:cNvSpPr>
            <a:spLocks noGrp="1" noChangeArrowheads="1"/>
          </p:cNvSpPr>
          <p:nvPr>
            <p:ph type="body" sz="half" idx="4294967295"/>
          </p:nvPr>
        </p:nvSpPr>
        <p:spPr>
          <a:xfrm>
            <a:off x="152400" y="228600"/>
            <a:ext cx="8763000" cy="5897563"/>
          </a:xfrm>
        </p:spPr>
        <p:txBody>
          <a:bodyPr/>
          <a:lstStyle/>
          <a:p>
            <a:pPr eaLnBrk="1" hangingPunct="1"/>
            <a:r>
              <a:rPr lang="en-US" sz="2800" smtClean="0"/>
              <a:t>This is a cave angel fish.  </a:t>
            </a:r>
          </a:p>
          <a:p>
            <a:pPr lvl="1" eaLnBrk="1" hangingPunct="1"/>
            <a:r>
              <a:rPr lang="en-US" sz="2400" smtClean="0">
                <a:solidFill>
                  <a:srgbClr val="FF7C80"/>
                </a:solidFill>
              </a:rPr>
              <a:t>It has special hooks so that if can hold on to rocks in cave waterfalls. </a:t>
            </a:r>
          </a:p>
          <a:p>
            <a:pPr eaLnBrk="1" hangingPunct="1"/>
            <a:endParaRPr lang="en-US" sz="2800" smtClean="0">
              <a:solidFill>
                <a:srgbClr val="FFCCCC"/>
              </a:solidFill>
            </a:endParaRPr>
          </a:p>
        </p:txBody>
      </p:sp>
      <p:pic>
        <p:nvPicPr>
          <p:cNvPr id="334851" name="Picture 4"/>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04800" y="2514600"/>
            <a:ext cx="8534400" cy="4052888"/>
          </a:xfrm>
          <a:noFill/>
          <a:ln w="76200">
            <a:solidFill>
              <a:schemeClr val="tx1"/>
            </a:solidFill>
            <a:miter lim="800000"/>
            <a:headEnd/>
            <a:tailEnd/>
          </a:ln>
        </p:spPr>
      </p:pic>
      <p:sp>
        <p:nvSpPr>
          <p:cNvPr id="1704964"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3"/>
          <p:cNvSpPr>
            <a:spLocks noGrp="1" noChangeArrowheads="1"/>
          </p:cNvSpPr>
          <p:nvPr>
            <p:ph type="body" sz="half" idx="4294967295"/>
          </p:nvPr>
        </p:nvSpPr>
        <p:spPr>
          <a:xfrm>
            <a:off x="152400" y="228600"/>
            <a:ext cx="8763000" cy="5897563"/>
          </a:xfrm>
        </p:spPr>
        <p:txBody>
          <a:bodyPr/>
          <a:lstStyle/>
          <a:p>
            <a:pPr eaLnBrk="1" hangingPunct="1"/>
            <a:r>
              <a:rPr lang="en-US" sz="2800" smtClean="0"/>
              <a:t>This is a cave angel fish.  </a:t>
            </a:r>
          </a:p>
          <a:p>
            <a:pPr lvl="1" eaLnBrk="1" hangingPunct="1"/>
            <a:r>
              <a:rPr lang="en-US" sz="2400" smtClean="0">
                <a:solidFill>
                  <a:srgbClr val="FF7C80"/>
                </a:solidFill>
              </a:rPr>
              <a:t>It has special hooks so that if can hold on to rocks in cave waterfalls. </a:t>
            </a:r>
          </a:p>
          <a:p>
            <a:pPr lvl="1" eaLnBrk="1" hangingPunct="1"/>
            <a:r>
              <a:rPr lang="en-US" sz="2400" smtClean="0">
                <a:solidFill>
                  <a:srgbClr val="FFCCCC"/>
                </a:solidFill>
              </a:rPr>
              <a:t>It also doesn’t have eyes and has lost the colored pigment in its skin.</a:t>
            </a:r>
          </a:p>
          <a:p>
            <a:pPr eaLnBrk="1" hangingPunct="1"/>
            <a:endParaRPr lang="en-US" sz="2800" smtClean="0">
              <a:solidFill>
                <a:srgbClr val="FFCCCC"/>
              </a:solidFill>
            </a:endParaRPr>
          </a:p>
        </p:txBody>
      </p:sp>
      <p:pic>
        <p:nvPicPr>
          <p:cNvPr id="335875" name="Picture 4"/>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04800" y="2514600"/>
            <a:ext cx="8534400" cy="4052888"/>
          </a:xfrm>
          <a:noFill/>
          <a:ln w="76200">
            <a:solidFill>
              <a:schemeClr val="tx1"/>
            </a:solidFill>
            <a:miter lim="800000"/>
            <a:headEnd/>
            <a:tailEnd/>
          </a:ln>
        </p:spPr>
      </p:pic>
      <p:sp>
        <p:nvSpPr>
          <p:cNvPr id="170598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3"/>
          <p:cNvSpPr>
            <a:spLocks noGrp="1" noChangeArrowheads="1"/>
          </p:cNvSpPr>
          <p:nvPr>
            <p:ph type="body" idx="1"/>
          </p:nvPr>
        </p:nvSpPr>
        <p:spPr>
          <a:xfrm>
            <a:off x="228600" y="228600"/>
            <a:ext cx="8763000" cy="5897563"/>
          </a:xfrm>
        </p:spPr>
        <p:txBody>
          <a:bodyPr/>
          <a:lstStyle/>
          <a:p>
            <a:pPr eaLnBrk="1" hangingPunct="1"/>
            <a:r>
              <a:rPr lang="en-US" smtClean="0"/>
              <a:t>Video! Cave Dwellers</a:t>
            </a:r>
          </a:p>
          <a:p>
            <a:pPr lvl="1" eaLnBrk="1" hangingPunct="1"/>
            <a:r>
              <a:rPr lang="en-US" smtClean="0"/>
              <a:t>Life evolving in one of the most difficult places on Earth.</a:t>
            </a:r>
          </a:p>
          <a:p>
            <a:pPr lvl="1" eaLnBrk="1" hangingPunct="1"/>
            <a:r>
              <a:rPr lang="en-US" smtClean="0">
                <a:hlinkClick r:id="rId2"/>
              </a:rPr>
              <a:t>http://www.youtube.com/watch?v=2ke1agwb00U</a:t>
            </a:r>
            <a:r>
              <a:rPr lang="en-US" smtClean="0"/>
              <a:t> </a:t>
            </a:r>
          </a:p>
          <a:p>
            <a:pPr lvl="1" eaLnBrk="1" hangingPunct="1"/>
            <a:r>
              <a:rPr lang="en-US" smtClean="0"/>
              <a:t>More: </a:t>
            </a:r>
            <a:r>
              <a:rPr lang="en-US" smtClean="0">
                <a:hlinkClick r:id="rId3"/>
              </a:rPr>
              <a:t>http://www.youtube.com/watch?v=RbZ0T0TlwjE</a:t>
            </a:r>
            <a:endParaRPr lang="en-US" smtClean="0"/>
          </a:p>
        </p:txBody>
      </p:sp>
      <p:pic>
        <p:nvPicPr>
          <p:cNvPr id="33689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352800"/>
            <a:ext cx="8686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3843" name="Rectangle 3"/>
          <p:cNvSpPr>
            <a:spLocks noGrp="1" noChangeArrowheads="1"/>
          </p:cNvSpPr>
          <p:nvPr>
            <p:ph type="body" idx="4294967295"/>
          </p:nvPr>
        </p:nvSpPr>
        <p:spPr>
          <a:xfrm>
            <a:off x="457200" y="304800"/>
            <a:ext cx="8229600" cy="5826125"/>
          </a:xfrm>
        </p:spPr>
        <p:txBody>
          <a:bodyPr/>
          <a:lstStyle/>
          <a:p>
            <a:pPr eaLnBrk="1" hangingPunct="1">
              <a:defRPr/>
            </a:pPr>
            <a:r>
              <a:rPr lang="en-US" smtClean="0"/>
              <a:t>Evidence of Evolution</a:t>
            </a:r>
          </a:p>
          <a:p>
            <a:pPr eaLnBrk="1" hangingPunct="1">
              <a:defRPr/>
            </a:pPr>
            <a:r>
              <a:rPr lang="en-US" sz="2800" smtClean="0">
                <a:solidFill>
                  <a:srgbClr val="808080"/>
                </a:solidFill>
              </a:rPr>
              <a:t>The fossil record of changes in plants and animals over millions of years.</a:t>
            </a:r>
          </a:p>
          <a:p>
            <a:pPr lvl="2" eaLnBrk="1" hangingPunct="1">
              <a:defRPr/>
            </a:pPr>
            <a:r>
              <a:rPr lang="en-US" smtClean="0">
                <a:solidFill>
                  <a:srgbClr val="808080"/>
                </a:solidFill>
              </a:rPr>
              <a:t>From simple to more complicated.</a:t>
            </a:r>
          </a:p>
          <a:p>
            <a:pPr lvl="1" eaLnBrk="1" hangingPunct="1">
              <a:defRPr/>
            </a:pPr>
            <a:r>
              <a:rPr lang="en-US" smtClean="0"/>
              <a:t>- </a:t>
            </a:r>
            <a:r>
              <a:rPr lang="en-US" smtClean="0">
                <a:solidFill>
                  <a:srgbClr val="808080"/>
                </a:solidFill>
              </a:rPr>
              <a:t>Chemical and Anatomical similarities</a:t>
            </a:r>
          </a:p>
          <a:p>
            <a:pPr lvl="1" eaLnBrk="1" hangingPunct="1">
              <a:defRPr/>
            </a:pPr>
            <a:r>
              <a:rPr lang="en-US" smtClean="0"/>
              <a:t>- </a:t>
            </a:r>
            <a:r>
              <a:rPr lang="en-US" smtClean="0">
                <a:solidFill>
                  <a:srgbClr val="808080"/>
                </a:solidFill>
              </a:rPr>
              <a:t>The geographic distribution of species</a:t>
            </a:r>
          </a:p>
          <a:p>
            <a:pPr lvl="1" eaLnBrk="1" hangingPunct="1">
              <a:defRPr/>
            </a:pPr>
            <a:r>
              <a:rPr lang="en-US" smtClean="0"/>
              <a:t>-</a:t>
            </a:r>
          </a:p>
          <a:p>
            <a:pPr lvl="1" eaLnBrk="1" hangingPunct="1">
              <a:defRPr/>
            </a:pPr>
            <a:endParaRPr lang="en-US" smtClean="0"/>
          </a:p>
        </p:txBody>
      </p:sp>
      <p:sp>
        <p:nvSpPr>
          <p:cNvPr id="170701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endParaRPr>
          </a:p>
        </p:txBody>
      </p:sp>
      <p:sp>
        <p:nvSpPr>
          <p:cNvPr id="337924" name="Rectangle 5"/>
          <p:cNvSpPr>
            <a:spLocks noChangeArrowheads="1"/>
          </p:cNvSpPr>
          <p:nvPr/>
        </p:nvSpPr>
        <p:spPr bwMode="auto">
          <a:xfrm>
            <a:off x="1447800" y="3352800"/>
            <a:ext cx="46482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7925" name="Text Box 6"/>
          <p:cNvSpPr txBox="1">
            <a:spLocks noChangeArrowheads="1"/>
          </p:cNvSpPr>
          <p:nvPr/>
        </p:nvSpPr>
        <p:spPr bwMode="auto">
          <a:xfrm>
            <a:off x="1600200" y="3276600"/>
            <a:ext cx="297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spcBef>
                <a:spcPct val="50000"/>
              </a:spcBef>
            </a:pPr>
            <a:r>
              <a:rPr lang="en-US" sz="2800"/>
              <a:t>Next notes</a:t>
            </a:r>
          </a:p>
        </p:txBody>
      </p:sp>
    </p:spTree>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1235" name="Rectangle 3"/>
          <p:cNvSpPr>
            <a:spLocks noGrp="1" noChangeArrowheads="1"/>
          </p:cNvSpPr>
          <p:nvPr>
            <p:ph type="body" idx="1"/>
          </p:nvPr>
        </p:nvSpPr>
        <p:spPr>
          <a:xfrm>
            <a:off x="228600" y="152400"/>
            <a:ext cx="8686800" cy="5978525"/>
          </a:xfrm>
        </p:spPr>
        <p:txBody>
          <a:bodyPr/>
          <a:lstStyle/>
          <a:p>
            <a:pPr eaLnBrk="1" hangingPunct="1">
              <a:defRPr/>
            </a:pPr>
            <a:r>
              <a:rPr lang="en-US" dirty="0" smtClean="0"/>
              <a:t>Genetics (DNA)</a:t>
            </a:r>
          </a:p>
        </p:txBody>
      </p:sp>
      <p:pic>
        <p:nvPicPr>
          <p:cNvPr id="338947" name="Picture 5" descr="evolutio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4572000" cy="46482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338948" name="Picture 7" descr="dnahelix3434d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828800"/>
            <a:ext cx="3794125" cy="46482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22888" name="Rectangle 8"/>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3"/>
          <p:cNvSpPr>
            <a:spLocks noGrp="1" noChangeArrowheads="1"/>
          </p:cNvSpPr>
          <p:nvPr>
            <p:ph idx="1"/>
          </p:nvPr>
        </p:nvSpPr>
        <p:spPr>
          <a:xfrm>
            <a:off x="228600" y="152400"/>
            <a:ext cx="8686800" cy="5978525"/>
          </a:xfrm>
        </p:spPr>
        <p:txBody>
          <a:bodyPr/>
          <a:lstStyle/>
          <a:p>
            <a:pPr eaLnBrk="1" hangingPunct="1"/>
            <a:r>
              <a:rPr lang="en-US" smtClean="0"/>
              <a:t>Genetics (DNA)  </a:t>
            </a:r>
            <a:r>
              <a:rPr lang="en-US" smtClean="0">
                <a:solidFill>
                  <a:srgbClr val="FFC000"/>
                </a:solidFill>
              </a:rPr>
              <a:t>A more recent branch of science that shows how organisms have evolved and are related on a genetic level.</a:t>
            </a:r>
          </a:p>
        </p:txBody>
      </p:sp>
      <p:pic>
        <p:nvPicPr>
          <p:cNvPr id="339971" name="Picture 5" descr="evolutio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4572000" cy="46482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339972" name="Picture 7" descr="dnahelix3434d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828800"/>
            <a:ext cx="3794125" cy="46482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22888" name="Rectangle 8"/>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3"/>
          <p:cNvSpPr>
            <a:spLocks noGrp="1" noChangeArrowheads="1"/>
          </p:cNvSpPr>
          <p:nvPr>
            <p:ph idx="1"/>
          </p:nvPr>
        </p:nvSpPr>
        <p:spPr>
          <a:xfrm>
            <a:off x="228600" y="152400"/>
            <a:ext cx="8686800" cy="5978525"/>
          </a:xfrm>
        </p:spPr>
        <p:txBody>
          <a:bodyPr/>
          <a:lstStyle/>
          <a:p>
            <a:pPr eaLnBrk="1" hangingPunct="1"/>
            <a:r>
              <a:rPr lang="en-US" smtClean="0"/>
              <a:t>Genetics (DNA)  </a:t>
            </a:r>
            <a:r>
              <a:rPr lang="en-US" smtClean="0">
                <a:solidFill>
                  <a:srgbClr val="FFC000"/>
                </a:solidFill>
              </a:rPr>
              <a:t>A more recent branch of science that shows how organisms have evolved and are related on a genetic level.</a:t>
            </a:r>
          </a:p>
        </p:txBody>
      </p:sp>
      <p:pic>
        <p:nvPicPr>
          <p:cNvPr id="340995" name="Picture 5" descr="evolutio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4572000" cy="46482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340996" name="Picture 7" descr="dnahelix3434d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828800"/>
            <a:ext cx="3794125" cy="46482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22888" name="Rectangle 8"/>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endParaRPr>
          </a:p>
        </p:txBody>
      </p:sp>
      <p:sp>
        <p:nvSpPr>
          <p:cNvPr id="6" name="Rounded Rectangle 5"/>
          <p:cNvSpPr/>
          <p:nvPr/>
        </p:nvSpPr>
        <p:spPr bwMode="auto">
          <a:xfrm>
            <a:off x="457200" y="2133600"/>
            <a:ext cx="8001000" cy="15240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340999" name="TextBox 6"/>
          <p:cNvSpPr txBox="1">
            <a:spLocks noChangeArrowheads="1"/>
          </p:cNvSpPr>
          <p:nvPr/>
        </p:nvSpPr>
        <p:spPr bwMode="auto">
          <a:xfrm>
            <a:off x="609600" y="2362200"/>
            <a:ext cx="7543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r>
              <a:rPr lang="en-US" sz="2800"/>
              <a:t>Remember: Evolution is the change in the gene    pool over time</a:t>
            </a:r>
          </a:p>
        </p:txBody>
      </p:sp>
      <p:sp>
        <p:nvSpPr>
          <p:cNvPr id="8" name="Rounded Rectangle 7"/>
          <p:cNvSpPr/>
          <p:nvPr/>
        </p:nvSpPr>
        <p:spPr bwMode="auto">
          <a:xfrm>
            <a:off x="685800" y="2895600"/>
            <a:ext cx="1066800" cy="381000"/>
          </a:xfrm>
          <a:prstGeom prst="roundRect">
            <a:avLst/>
          </a:prstGeom>
          <a:solidFill>
            <a:schemeClr val="bg1">
              <a:lumMod val="85000"/>
              <a:lumOff val="1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Tree>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3"/>
          <p:cNvSpPr>
            <a:spLocks noGrp="1" noChangeArrowheads="1"/>
          </p:cNvSpPr>
          <p:nvPr>
            <p:ph idx="1"/>
          </p:nvPr>
        </p:nvSpPr>
        <p:spPr>
          <a:xfrm>
            <a:off x="228600" y="152400"/>
            <a:ext cx="8686800" cy="5978525"/>
          </a:xfrm>
        </p:spPr>
        <p:txBody>
          <a:bodyPr/>
          <a:lstStyle/>
          <a:p>
            <a:pPr eaLnBrk="1" hangingPunct="1"/>
            <a:r>
              <a:rPr lang="en-US" smtClean="0"/>
              <a:t>Genetics (DNA)  </a:t>
            </a:r>
            <a:r>
              <a:rPr lang="en-US" smtClean="0">
                <a:solidFill>
                  <a:srgbClr val="FFC000"/>
                </a:solidFill>
              </a:rPr>
              <a:t>A more recent branch of science that shows how organisms have evolved and are related on a genetic level.</a:t>
            </a:r>
          </a:p>
        </p:txBody>
      </p:sp>
      <p:pic>
        <p:nvPicPr>
          <p:cNvPr id="342019" name="Picture 5" descr="evolutio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4572000" cy="46482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342020" name="Picture 7" descr="dnahelix3434d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828800"/>
            <a:ext cx="3794125" cy="46482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22888" name="Rectangle 8"/>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endParaRPr>
          </a:p>
        </p:txBody>
      </p:sp>
      <p:sp>
        <p:nvSpPr>
          <p:cNvPr id="6" name="Rounded Rectangle 5"/>
          <p:cNvSpPr/>
          <p:nvPr/>
        </p:nvSpPr>
        <p:spPr bwMode="auto">
          <a:xfrm>
            <a:off x="457200" y="2133600"/>
            <a:ext cx="8001000" cy="15240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342023" name="TextBox 6"/>
          <p:cNvSpPr txBox="1">
            <a:spLocks noChangeArrowheads="1"/>
          </p:cNvSpPr>
          <p:nvPr/>
        </p:nvSpPr>
        <p:spPr bwMode="auto">
          <a:xfrm>
            <a:off x="609600" y="2362200"/>
            <a:ext cx="7543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r>
              <a:rPr lang="en-US" sz="2800"/>
              <a:t>Remember: Evolution is the change in the gene    pool over time</a:t>
            </a:r>
          </a:p>
        </p:txBody>
      </p:sp>
      <p:sp>
        <p:nvSpPr>
          <p:cNvPr id="8" name="Rounded Rectangle 7"/>
          <p:cNvSpPr/>
          <p:nvPr/>
        </p:nvSpPr>
        <p:spPr bwMode="auto">
          <a:xfrm>
            <a:off x="685800" y="2895600"/>
            <a:ext cx="1066800" cy="381000"/>
          </a:xfrm>
          <a:prstGeom prst="roundRect">
            <a:avLst/>
          </a:prstGeom>
          <a:solidFill>
            <a:schemeClr val="bg1">
              <a:lumMod val="85000"/>
              <a:lumOff val="15000"/>
            </a:schemeClr>
          </a:solidFill>
          <a:ln w="9525" cap="flat" cmpd="sng" algn="ctr">
            <a:solidFill>
              <a:srgbClr val="9966FF"/>
            </a:solidFill>
            <a:prstDash val="solid"/>
            <a:round/>
            <a:headEnd type="none" w="med" len="med"/>
            <a:tailEnd type="none" w="med" len="med"/>
          </a:ln>
          <a:effectLst>
            <a:outerShdw blurRad="50800" dist="50800" dir="5400000" sx="112000" sy="112000" algn="ctr" rotWithShape="0">
              <a:srgbClr val="9966FF">
                <a:alpha val="97000"/>
              </a:srgbClr>
            </a:outerShdw>
          </a:effectLst>
        </p:spPr>
        <p:txBody>
          <a:bodyPr/>
          <a:lstStyle/>
          <a:p>
            <a:pPr>
              <a:defRPr/>
            </a:pP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0531" name="Rectangle 3"/>
          <p:cNvSpPr>
            <a:spLocks noGrp="1" noChangeArrowheads="1"/>
          </p:cNvSpPr>
          <p:nvPr>
            <p:ph type="body" idx="1"/>
          </p:nvPr>
        </p:nvSpPr>
        <p:spPr>
          <a:xfrm>
            <a:off x="457200" y="304800"/>
            <a:ext cx="8229600" cy="5826125"/>
          </a:xfrm>
        </p:spPr>
        <p:txBody>
          <a:bodyPr/>
          <a:lstStyle/>
          <a:p>
            <a:pPr eaLnBrk="1" hangingPunct="1">
              <a:defRPr/>
            </a:pPr>
            <a:r>
              <a:rPr lang="en-US" smtClean="0"/>
              <a:t>The Change Topics Unit:</a:t>
            </a:r>
          </a:p>
          <a:p>
            <a:pPr lvl="1" eaLnBrk="1" hangingPunct="1">
              <a:defRPr/>
            </a:pPr>
            <a:r>
              <a:rPr lang="en-US" smtClean="0"/>
              <a:t>Concept: Everything is changing.</a:t>
            </a:r>
          </a:p>
        </p:txBody>
      </p:sp>
      <p:pic>
        <p:nvPicPr>
          <p:cNvPr id="48131" name="Picture 5" descr="giraffe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686800" cy="49530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8132" name="Rectangle 7"/>
          <p:cNvSpPr>
            <a:spLocks noChangeArrowheads="1"/>
          </p:cNvSpPr>
          <p:nvPr/>
        </p:nvSpPr>
        <p:spPr bwMode="auto">
          <a:xfrm>
            <a:off x="1295400" y="914400"/>
            <a:ext cx="5562600" cy="457200"/>
          </a:xfrm>
          <a:prstGeom prst="rect">
            <a:avLst/>
          </a:prstGeom>
          <a:solidFill>
            <a:srgbClr val="111111"/>
          </a:solidFill>
          <a:ln w="9525">
            <a:solidFill>
              <a:schemeClr val="tx1"/>
            </a:solidFill>
            <a:miter lim="800000"/>
            <a:headEnd/>
            <a:tailEnd/>
          </a:ln>
        </p:spPr>
        <p:txBody>
          <a:bodyPr wrap="none" anchor="ctr"/>
          <a:lstStyle/>
          <a:p>
            <a:endParaRPr lang="en-US"/>
          </a:p>
        </p:txBody>
      </p:sp>
      <p:sp>
        <p:nvSpPr>
          <p:cNvPr id="9224" name="Rectangle 8"/>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3"/>
          <p:cNvSpPr>
            <a:spLocks noGrp="1" noChangeArrowheads="1"/>
          </p:cNvSpPr>
          <p:nvPr>
            <p:ph idx="1"/>
          </p:nvPr>
        </p:nvSpPr>
        <p:spPr>
          <a:xfrm>
            <a:off x="228600" y="152400"/>
            <a:ext cx="8686800" cy="5978525"/>
          </a:xfrm>
        </p:spPr>
        <p:txBody>
          <a:bodyPr/>
          <a:lstStyle/>
          <a:p>
            <a:pPr eaLnBrk="1" hangingPunct="1"/>
            <a:r>
              <a:rPr lang="en-US" smtClean="0"/>
              <a:t>Genetics (DNA)  </a:t>
            </a:r>
            <a:r>
              <a:rPr lang="en-US" smtClean="0">
                <a:solidFill>
                  <a:srgbClr val="FFC000"/>
                </a:solidFill>
              </a:rPr>
              <a:t>A more recent branch of science that shows how organisms have evolved and are related on a genetic level.</a:t>
            </a:r>
          </a:p>
        </p:txBody>
      </p:sp>
      <p:pic>
        <p:nvPicPr>
          <p:cNvPr id="343043" name="Picture 5" descr="evolutio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4572000" cy="46482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343044" name="Picture 7" descr="dnahelix3434d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828800"/>
            <a:ext cx="3794125" cy="46482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22888" name="Rectangle 8"/>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endParaRPr>
          </a:p>
        </p:txBody>
      </p:sp>
      <p:sp>
        <p:nvSpPr>
          <p:cNvPr id="6" name="Rounded Rectangle 5"/>
          <p:cNvSpPr/>
          <p:nvPr/>
        </p:nvSpPr>
        <p:spPr bwMode="auto">
          <a:xfrm>
            <a:off x="457200" y="2133600"/>
            <a:ext cx="8001000" cy="15240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343047" name="TextBox 6"/>
          <p:cNvSpPr txBox="1">
            <a:spLocks noChangeArrowheads="1"/>
          </p:cNvSpPr>
          <p:nvPr/>
        </p:nvSpPr>
        <p:spPr bwMode="auto">
          <a:xfrm>
            <a:off x="609600" y="2362200"/>
            <a:ext cx="7543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r>
              <a:rPr lang="en-US" sz="2800"/>
              <a:t>Remember: Evolution is the change in the gene    pool over time</a:t>
            </a:r>
          </a:p>
        </p:txBody>
      </p:sp>
    </p:spTree>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3"/>
          <p:cNvSpPr>
            <a:spLocks noGrp="1" noChangeArrowheads="1"/>
          </p:cNvSpPr>
          <p:nvPr>
            <p:ph idx="1"/>
          </p:nvPr>
        </p:nvSpPr>
        <p:spPr>
          <a:xfrm>
            <a:off x="228600" y="152400"/>
            <a:ext cx="8686800" cy="5978525"/>
          </a:xfrm>
        </p:spPr>
        <p:txBody>
          <a:bodyPr/>
          <a:lstStyle/>
          <a:p>
            <a:pPr eaLnBrk="1" hangingPunct="1"/>
            <a:r>
              <a:rPr lang="en-US" smtClean="0"/>
              <a:t>Genetics (DNA)  </a:t>
            </a:r>
            <a:r>
              <a:rPr lang="en-US" smtClean="0">
                <a:solidFill>
                  <a:srgbClr val="FFC000"/>
                </a:solidFill>
              </a:rPr>
              <a:t>A more recent branch of science that shows how organisms have evolved and are related on a genetic level.</a:t>
            </a:r>
          </a:p>
        </p:txBody>
      </p:sp>
      <p:pic>
        <p:nvPicPr>
          <p:cNvPr id="344067" name="Picture 5" descr="evolutio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4572000" cy="46482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344068" name="Picture 7" descr="dnahelix3434d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828800"/>
            <a:ext cx="3794125" cy="46482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22888" name="Rectangle 8"/>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endParaRPr>
          </a:p>
        </p:txBody>
      </p:sp>
      <p:sp>
        <p:nvSpPr>
          <p:cNvPr id="6" name="Rounded Rectangle 5"/>
          <p:cNvSpPr/>
          <p:nvPr/>
        </p:nvSpPr>
        <p:spPr bwMode="auto">
          <a:xfrm>
            <a:off x="457200" y="2133600"/>
            <a:ext cx="8001000" cy="15240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344071" name="TextBox 6"/>
          <p:cNvSpPr txBox="1">
            <a:spLocks noChangeArrowheads="1"/>
          </p:cNvSpPr>
          <p:nvPr/>
        </p:nvSpPr>
        <p:spPr bwMode="auto">
          <a:xfrm>
            <a:off x="609600" y="2362200"/>
            <a:ext cx="7543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r>
              <a:rPr lang="en-US" sz="2800"/>
              <a:t>Remember: Evolution is the change in the gene    pool over time</a:t>
            </a:r>
          </a:p>
        </p:txBody>
      </p:sp>
      <p:pic>
        <p:nvPicPr>
          <p:cNvPr id="3440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828800"/>
            <a:ext cx="8458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3"/>
          <p:cNvSpPr>
            <a:spLocks noGrp="1" noChangeArrowheads="1"/>
          </p:cNvSpPr>
          <p:nvPr>
            <p:ph idx="1"/>
          </p:nvPr>
        </p:nvSpPr>
        <p:spPr>
          <a:xfrm>
            <a:off x="228600" y="152400"/>
            <a:ext cx="8686800" cy="5978525"/>
          </a:xfrm>
        </p:spPr>
        <p:txBody>
          <a:bodyPr/>
          <a:lstStyle/>
          <a:p>
            <a:pPr eaLnBrk="1" hangingPunct="1"/>
            <a:r>
              <a:rPr lang="en-US" smtClean="0"/>
              <a:t>Genetics (DNA)  </a:t>
            </a:r>
            <a:r>
              <a:rPr lang="en-US" smtClean="0">
                <a:solidFill>
                  <a:srgbClr val="FFC000"/>
                </a:solidFill>
              </a:rPr>
              <a:t>A more recent branch of science that shows how organisms have evolved and are related on a genetic level.</a:t>
            </a:r>
          </a:p>
        </p:txBody>
      </p:sp>
      <p:pic>
        <p:nvPicPr>
          <p:cNvPr id="345091" name="Picture 5" descr="evolutio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4572000" cy="46482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345092" name="Picture 7" descr="dnahelix3434d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828800"/>
            <a:ext cx="3794125" cy="46482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22888" name="Rectangle 8"/>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endParaRPr>
          </a:p>
        </p:txBody>
      </p:sp>
      <p:sp>
        <p:nvSpPr>
          <p:cNvPr id="6" name="Rounded Rectangle 5"/>
          <p:cNvSpPr/>
          <p:nvPr/>
        </p:nvSpPr>
        <p:spPr bwMode="auto">
          <a:xfrm>
            <a:off x="457200" y="2133600"/>
            <a:ext cx="8001000" cy="15240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345095" name="TextBox 6"/>
          <p:cNvSpPr txBox="1">
            <a:spLocks noChangeArrowheads="1"/>
          </p:cNvSpPr>
          <p:nvPr/>
        </p:nvSpPr>
        <p:spPr bwMode="auto">
          <a:xfrm>
            <a:off x="609600" y="2362200"/>
            <a:ext cx="7543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r>
              <a:rPr lang="en-US" sz="2800"/>
              <a:t>Remember: Evolution is the change in the gene    pool over time</a:t>
            </a:r>
          </a:p>
        </p:txBody>
      </p:sp>
      <p:pic>
        <p:nvPicPr>
          <p:cNvPr id="34509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828800"/>
            <a:ext cx="8458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81000" y="1828800"/>
            <a:ext cx="6678431" cy="2585323"/>
          </a:xfrm>
          <a:prstGeom prst="rect">
            <a:avLst/>
          </a:prstGeom>
          <a:noFill/>
        </p:spPr>
        <p:txBody>
          <a:bodyPr wrap="none">
            <a:spAutoFit/>
          </a:bodyPr>
          <a:lstStyle/>
          <a:p>
            <a:pPr>
              <a:defRPr/>
            </a:pPr>
            <a:r>
              <a:rPr lang="en-US" sz="5400" b="1" dirty="0">
                <a:ln w="17780" cmpd="sng">
                  <a:solidFill>
                    <a:sysClr val="windowText" lastClr="000000"/>
                  </a:solidFill>
                  <a:prstDash val="solid"/>
                  <a:miter lim="800000"/>
                </a:ln>
                <a:solidFill>
                  <a:srgbClr val="FFFF00"/>
                </a:solidFill>
                <a:effectLst>
                  <a:outerShdw blurRad="50800" algn="tl" rotWithShape="0">
                    <a:srgbClr val="000000"/>
                  </a:outerShdw>
                </a:effectLst>
              </a:rPr>
              <a:t>Genes get </a:t>
            </a:r>
          </a:p>
          <a:p>
            <a:pPr>
              <a:defRPr/>
            </a:pPr>
            <a:r>
              <a:rPr lang="en-US" sz="5400" b="1" dirty="0">
                <a:ln w="17780" cmpd="sng">
                  <a:solidFill>
                    <a:sysClr val="windowText" lastClr="000000"/>
                  </a:solidFill>
                  <a:prstDash val="solid"/>
                  <a:miter lim="800000"/>
                </a:ln>
                <a:solidFill>
                  <a:srgbClr val="FFFF00"/>
                </a:solidFill>
                <a:effectLst>
                  <a:outerShdw blurRad="50800" algn="tl" rotWithShape="0">
                    <a:srgbClr val="000000"/>
                  </a:outerShdw>
                </a:effectLst>
              </a:rPr>
              <a:t>Passed on through</a:t>
            </a:r>
          </a:p>
          <a:p>
            <a:pPr>
              <a:defRPr/>
            </a:pPr>
            <a:r>
              <a:rPr lang="en-US" sz="5400" b="1" dirty="0">
                <a:ln w="17780" cmpd="sng">
                  <a:solidFill>
                    <a:sysClr val="windowText" lastClr="000000"/>
                  </a:solidFill>
                  <a:prstDash val="solid"/>
                  <a:miter lim="800000"/>
                </a:ln>
                <a:solidFill>
                  <a:srgbClr val="FFFF00"/>
                </a:solidFill>
                <a:effectLst>
                  <a:outerShdw blurRad="50800" algn="tl" rotWithShape="0">
                    <a:srgbClr val="000000"/>
                  </a:outerShdw>
                </a:effectLst>
              </a:rPr>
              <a:t>reproduction</a:t>
            </a:r>
          </a:p>
        </p:txBody>
      </p:sp>
    </p:spTree>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3"/>
          <p:cNvSpPr>
            <a:spLocks noGrp="1" noChangeArrowheads="1"/>
          </p:cNvSpPr>
          <p:nvPr>
            <p:ph idx="1"/>
          </p:nvPr>
        </p:nvSpPr>
        <p:spPr>
          <a:xfrm>
            <a:off x="228600" y="152400"/>
            <a:ext cx="8686800" cy="5978525"/>
          </a:xfrm>
        </p:spPr>
        <p:txBody>
          <a:bodyPr/>
          <a:lstStyle/>
          <a:p>
            <a:pPr eaLnBrk="1" hangingPunct="1"/>
            <a:r>
              <a:rPr lang="en-US" smtClean="0"/>
              <a:t>Genetics (DNA)  </a:t>
            </a:r>
            <a:r>
              <a:rPr lang="en-US" smtClean="0">
                <a:solidFill>
                  <a:srgbClr val="FFC000"/>
                </a:solidFill>
              </a:rPr>
              <a:t>A more recent branch of science that shows how organisms have evolved and are related on a genetic level.</a:t>
            </a:r>
          </a:p>
        </p:txBody>
      </p:sp>
      <p:pic>
        <p:nvPicPr>
          <p:cNvPr id="346115" name="Picture 5" descr="evolutio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4572000" cy="46482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346116" name="Picture 7" descr="dnahelix3434d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828800"/>
            <a:ext cx="3794125" cy="46482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22888" name="Rectangle 8"/>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endParaRPr>
          </a:p>
        </p:txBody>
      </p:sp>
      <p:sp>
        <p:nvSpPr>
          <p:cNvPr id="6" name="Rounded Rectangle 5"/>
          <p:cNvSpPr/>
          <p:nvPr/>
        </p:nvSpPr>
        <p:spPr bwMode="auto">
          <a:xfrm>
            <a:off x="457200" y="2133600"/>
            <a:ext cx="8001000" cy="15240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346119" name="TextBox 6"/>
          <p:cNvSpPr txBox="1">
            <a:spLocks noChangeArrowheads="1"/>
          </p:cNvSpPr>
          <p:nvPr/>
        </p:nvSpPr>
        <p:spPr bwMode="auto">
          <a:xfrm>
            <a:off x="609600" y="2362200"/>
            <a:ext cx="7543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r>
              <a:rPr lang="en-US" sz="2800"/>
              <a:t>Remember: Evolution is the change in the gene    pool over time</a:t>
            </a:r>
          </a:p>
        </p:txBody>
      </p:sp>
      <p:pic>
        <p:nvPicPr>
          <p:cNvPr id="3461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828800"/>
            <a:ext cx="8458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81000" y="1828800"/>
            <a:ext cx="6678431" cy="2585323"/>
          </a:xfrm>
          <a:prstGeom prst="rect">
            <a:avLst/>
          </a:prstGeom>
          <a:noFill/>
        </p:spPr>
        <p:txBody>
          <a:bodyPr wrap="none">
            <a:spAutoFit/>
          </a:bodyPr>
          <a:lstStyle/>
          <a:p>
            <a:pPr>
              <a:defRPr/>
            </a:pPr>
            <a:r>
              <a:rPr lang="en-US" sz="5400" b="1" dirty="0">
                <a:ln w="17780" cmpd="sng">
                  <a:solidFill>
                    <a:sysClr val="windowText" lastClr="000000"/>
                  </a:solidFill>
                  <a:prstDash val="solid"/>
                  <a:miter lim="800000"/>
                </a:ln>
                <a:solidFill>
                  <a:srgbClr val="FFFF00"/>
                </a:solidFill>
                <a:effectLst>
                  <a:outerShdw blurRad="50800" algn="tl" rotWithShape="0">
                    <a:srgbClr val="000000"/>
                  </a:outerShdw>
                </a:effectLst>
              </a:rPr>
              <a:t>Genes get </a:t>
            </a:r>
          </a:p>
          <a:p>
            <a:pPr>
              <a:defRPr/>
            </a:pPr>
            <a:r>
              <a:rPr lang="en-US" sz="5400" b="1" dirty="0">
                <a:ln w="17780" cmpd="sng">
                  <a:solidFill>
                    <a:sysClr val="windowText" lastClr="000000"/>
                  </a:solidFill>
                  <a:prstDash val="solid"/>
                  <a:miter lim="800000"/>
                </a:ln>
                <a:solidFill>
                  <a:srgbClr val="FFFF00"/>
                </a:solidFill>
                <a:effectLst>
                  <a:outerShdw blurRad="50800" algn="tl" rotWithShape="0">
                    <a:srgbClr val="000000"/>
                  </a:outerShdw>
                </a:effectLst>
              </a:rPr>
              <a:t>Passed on through</a:t>
            </a:r>
          </a:p>
          <a:p>
            <a:pPr>
              <a:defRPr/>
            </a:pPr>
            <a:r>
              <a:rPr lang="en-US" sz="5400" b="1" dirty="0">
                <a:ln w="17780" cmpd="sng">
                  <a:solidFill>
                    <a:sysClr val="windowText" lastClr="000000"/>
                  </a:solidFill>
                  <a:prstDash val="solid"/>
                  <a:miter lim="800000"/>
                </a:ln>
                <a:solidFill>
                  <a:srgbClr val="FFFF00"/>
                </a:solidFill>
                <a:effectLst>
                  <a:outerShdw blurRad="50800" algn="tl" rotWithShape="0">
                    <a:srgbClr val="000000"/>
                  </a:outerShdw>
                </a:effectLst>
              </a:rPr>
              <a:t>reproduction</a:t>
            </a:r>
          </a:p>
        </p:txBody>
      </p:sp>
      <p:sp>
        <p:nvSpPr>
          <p:cNvPr id="346122" name="Rounded Rectangle 9"/>
          <p:cNvSpPr>
            <a:spLocks noChangeArrowheads="1"/>
          </p:cNvSpPr>
          <p:nvPr/>
        </p:nvSpPr>
        <p:spPr bwMode="auto">
          <a:xfrm>
            <a:off x="533400" y="4648200"/>
            <a:ext cx="8001000" cy="1676400"/>
          </a:xfrm>
          <a:prstGeom prst="roundRect">
            <a:avLst>
              <a:gd name="adj" fmla="val 16667"/>
            </a:avLst>
          </a:prstGeom>
          <a:blipFill dpi="0" rotWithShape="1">
            <a:blip r:embed="rId5"/>
            <a:srcRect/>
            <a:tile tx="0" ty="0" sx="100000" sy="100000" flip="none" algn="tl"/>
          </a:blipFill>
          <a:ln w="57150" algn="ctr">
            <a:solidFill>
              <a:schemeClr val="bg1"/>
            </a:solidFill>
            <a:round/>
            <a:headEnd/>
            <a:tailEnd/>
          </a:ln>
        </p:spPr>
        <p:txBody>
          <a:bodyPr/>
          <a:lstStyle/>
          <a:p>
            <a:endParaRPr lang="en-US"/>
          </a:p>
        </p:txBody>
      </p:sp>
      <p:sp>
        <p:nvSpPr>
          <p:cNvPr id="11" name="Rectangle 10"/>
          <p:cNvSpPr/>
          <p:nvPr/>
        </p:nvSpPr>
        <p:spPr>
          <a:xfrm>
            <a:off x="4374669" y="2967335"/>
            <a:ext cx="394660" cy="923330"/>
          </a:xfrm>
          <a:prstGeom prst="rect">
            <a:avLst/>
          </a:prstGeom>
          <a:noFill/>
        </p:spPr>
        <p:txBody>
          <a:bodyPr wrap="none">
            <a:spAutoFit/>
          </a:bodyPr>
          <a:lstStyle/>
          <a:p>
            <a:pPr algn="ctr">
              <a:defRPr/>
            </a:pPr>
            <a:r>
              <a:rPr lang="en-US" sz="5400" dirty="0"/>
              <a:t>,</a:t>
            </a:r>
            <a:endPar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2" name="TextBox 11"/>
          <p:cNvSpPr txBox="1"/>
          <p:nvPr/>
        </p:nvSpPr>
        <p:spPr>
          <a:xfrm>
            <a:off x="609600" y="4572000"/>
            <a:ext cx="8077200" cy="1754188"/>
          </a:xfrm>
          <a:prstGeom prst="rect">
            <a:avLst/>
          </a:prstGeom>
          <a:noFill/>
        </p:spPr>
        <p:txBody>
          <a:bodyPr>
            <a:spAutoFit/>
          </a:bodyPr>
          <a:lstStyle/>
          <a:p>
            <a:pPr>
              <a:defRPr/>
            </a:pPr>
            <a:r>
              <a:rPr lang="en-US" sz="3600" dirty="0">
                <a:solidFill>
                  <a:schemeClr val="bg2">
                    <a:lumMod val="75000"/>
                  </a:schemeClr>
                </a:solidFill>
              </a:rPr>
              <a:t>The gene pool is the set of all genes, or genetic information, in any population.</a:t>
            </a:r>
            <a:endParaRPr lang="en-US" sz="3600" dirty="0"/>
          </a:p>
        </p:txBody>
      </p:sp>
    </p:spTree>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Smiley Face 3"/>
          <p:cNvSpPr>
            <a:spLocks noChangeArrowheads="1"/>
          </p:cNvSpPr>
          <p:nvPr/>
        </p:nvSpPr>
        <p:spPr bwMode="auto">
          <a:xfrm>
            <a:off x="609600" y="2286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7139" name="Smiley Face 4"/>
          <p:cNvSpPr>
            <a:spLocks noChangeArrowheads="1"/>
          </p:cNvSpPr>
          <p:nvPr/>
        </p:nvSpPr>
        <p:spPr bwMode="auto">
          <a:xfrm>
            <a:off x="3124200" y="4572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7140" name="Smiley Face 5"/>
          <p:cNvSpPr>
            <a:spLocks noChangeArrowheads="1"/>
          </p:cNvSpPr>
          <p:nvPr/>
        </p:nvSpPr>
        <p:spPr bwMode="auto">
          <a:xfrm>
            <a:off x="5410200" y="3048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7141" name="Smiley Face 6"/>
          <p:cNvSpPr>
            <a:spLocks noChangeArrowheads="1"/>
          </p:cNvSpPr>
          <p:nvPr/>
        </p:nvSpPr>
        <p:spPr bwMode="auto">
          <a:xfrm>
            <a:off x="4038600" y="16764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7142" name="Smiley Face 7"/>
          <p:cNvSpPr>
            <a:spLocks noChangeArrowheads="1"/>
          </p:cNvSpPr>
          <p:nvPr/>
        </p:nvSpPr>
        <p:spPr bwMode="auto">
          <a:xfrm>
            <a:off x="7162800" y="6858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7143" name="Smiley Face 8"/>
          <p:cNvSpPr>
            <a:spLocks noChangeArrowheads="1"/>
          </p:cNvSpPr>
          <p:nvPr/>
        </p:nvSpPr>
        <p:spPr bwMode="auto">
          <a:xfrm>
            <a:off x="2209800" y="1219200"/>
            <a:ext cx="1524000" cy="1371600"/>
          </a:xfrm>
          <a:prstGeom prst="smileyFace">
            <a:avLst>
              <a:gd name="adj" fmla="val 4653"/>
            </a:avLst>
          </a:prstGeom>
          <a:solidFill>
            <a:srgbClr val="FFFF00"/>
          </a:solidFill>
          <a:ln w="28575" algn="ctr">
            <a:solidFill>
              <a:schemeClr val="bg1"/>
            </a:solidFill>
            <a:round/>
            <a:headEnd/>
            <a:tailEnd/>
          </a:ln>
        </p:spPr>
        <p:txBody>
          <a:bodyPr/>
          <a:lstStyle/>
          <a:p>
            <a:endParaRPr lang="en-US"/>
          </a:p>
        </p:txBody>
      </p:sp>
      <p:sp>
        <p:nvSpPr>
          <p:cNvPr id="347144" name="Smiley Face 9"/>
          <p:cNvSpPr>
            <a:spLocks noChangeArrowheads="1"/>
          </p:cNvSpPr>
          <p:nvPr/>
        </p:nvSpPr>
        <p:spPr bwMode="auto">
          <a:xfrm>
            <a:off x="1981200" y="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7145" name="Smiley Face 10"/>
          <p:cNvSpPr>
            <a:spLocks noChangeArrowheads="1"/>
          </p:cNvSpPr>
          <p:nvPr/>
        </p:nvSpPr>
        <p:spPr bwMode="auto">
          <a:xfrm>
            <a:off x="381000" y="16002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7146" name="Smiley Face 11"/>
          <p:cNvSpPr>
            <a:spLocks noChangeArrowheads="1"/>
          </p:cNvSpPr>
          <p:nvPr/>
        </p:nvSpPr>
        <p:spPr bwMode="auto">
          <a:xfrm>
            <a:off x="4267200" y="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7147" name="Smiley Face 12"/>
          <p:cNvSpPr>
            <a:spLocks noChangeArrowheads="1"/>
          </p:cNvSpPr>
          <p:nvPr/>
        </p:nvSpPr>
        <p:spPr bwMode="auto">
          <a:xfrm>
            <a:off x="5486400" y="16002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7148" name="Smiley Face 13"/>
          <p:cNvSpPr>
            <a:spLocks noChangeArrowheads="1"/>
          </p:cNvSpPr>
          <p:nvPr/>
        </p:nvSpPr>
        <p:spPr bwMode="auto">
          <a:xfrm>
            <a:off x="6477000" y="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7149" name="Smiley Face 14"/>
          <p:cNvSpPr>
            <a:spLocks noChangeArrowheads="1"/>
          </p:cNvSpPr>
          <p:nvPr/>
        </p:nvSpPr>
        <p:spPr bwMode="auto">
          <a:xfrm>
            <a:off x="7010400" y="17526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7150" name="Smiley Face 15"/>
          <p:cNvSpPr>
            <a:spLocks noChangeArrowheads="1"/>
          </p:cNvSpPr>
          <p:nvPr/>
        </p:nvSpPr>
        <p:spPr bwMode="auto">
          <a:xfrm>
            <a:off x="7620000" y="-4572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7151" name="Smiley Face 16"/>
          <p:cNvSpPr>
            <a:spLocks noChangeArrowheads="1"/>
          </p:cNvSpPr>
          <p:nvPr/>
        </p:nvSpPr>
        <p:spPr bwMode="auto">
          <a:xfrm>
            <a:off x="-457200" y="-3810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7152" name="Smiley Face 17"/>
          <p:cNvSpPr>
            <a:spLocks noChangeArrowheads="1"/>
          </p:cNvSpPr>
          <p:nvPr/>
        </p:nvSpPr>
        <p:spPr bwMode="auto">
          <a:xfrm>
            <a:off x="-533400" y="76200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47153" name="Smiley Face 18"/>
          <p:cNvSpPr>
            <a:spLocks noChangeArrowheads="1"/>
          </p:cNvSpPr>
          <p:nvPr/>
        </p:nvSpPr>
        <p:spPr bwMode="auto">
          <a:xfrm>
            <a:off x="-228600" y="21336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7154" name="Smiley Face 19"/>
          <p:cNvSpPr>
            <a:spLocks noChangeArrowheads="1"/>
          </p:cNvSpPr>
          <p:nvPr/>
        </p:nvSpPr>
        <p:spPr bwMode="auto">
          <a:xfrm>
            <a:off x="3048000" y="-6858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7155" name="Smiley Face 20"/>
          <p:cNvSpPr>
            <a:spLocks noChangeArrowheads="1"/>
          </p:cNvSpPr>
          <p:nvPr/>
        </p:nvSpPr>
        <p:spPr bwMode="auto">
          <a:xfrm>
            <a:off x="3200400" y="220980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47156" name="Smiley Face 21"/>
          <p:cNvSpPr>
            <a:spLocks noChangeArrowheads="1"/>
          </p:cNvSpPr>
          <p:nvPr/>
        </p:nvSpPr>
        <p:spPr bwMode="auto">
          <a:xfrm>
            <a:off x="1295400" y="21336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7157" name="Smiley Face 22"/>
          <p:cNvSpPr>
            <a:spLocks noChangeArrowheads="1"/>
          </p:cNvSpPr>
          <p:nvPr/>
        </p:nvSpPr>
        <p:spPr bwMode="auto">
          <a:xfrm>
            <a:off x="3352800" y="8382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7158" name="Smiley Face 23"/>
          <p:cNvSpPr>
            <a:spLocks noChangeArrowheads="1"/>
          </p:cNvSpPr>
          <p:nvPr/>
        </p:nvSpPr>
        <p:spPr bwMode="auto">
          <a:xfrm>
            <a:off x="4648200" y="11430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7159" name="Smiley Face 24"/>
          <p:cNvSpPr>
            <a:spLocks noChangeArrowheads="1"/>
          </p:cNvSpPr>
          <p:nvPr/>
        </p:nvSpPr>
        <p:spPr bwMode="auto">
          <a:xfrm>
            <a:off x="4800600" y="23622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7160" name="Smiley Face 25"/>
          <p:cNvSpPr>
            <a:spLocks noChangeArrowheads="1"/>
          </p:cNvSpPr>
          <p:nvPr/>
        </p:nvSpPr>
        <p:spPr bwMode="auto">
          <a:xfrm>
            <a:off x="5257800" y="-22860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47161" name="Smiley Face 26"/>
          <p:cNvSpPr>
            <a:spLocks noChangeArrowheads="1"/>
          </p:cNvSpPr>
          <p:nvPr/>
        </p:nvSpPr>
        <p:spPr bwMode="auto">
          <a:xfrm>
            <a:off x="6400800" y="25146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7162" name="Smiley Face 27"/>
          <p:cNvSpPr>
            <a:spLocks noChangeArrowheads="1"/>
          </p:cNvSpPr>
          <p:nvPr/>
        </p:nvSpPr>
        <p:spPr bwMode="auto">
          <a:xfrm>
            <a:off x="6248400" y="9144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7163" name="Smiley Face 28"/>
          <p:cNvSpPr>
            <a:spLocks noChangeArrowheads="1"/>
          </p:cNvSpPr>
          <p:nvPr/>
        </p:nvSpPr>
        <p:spPr bwMode="auto">
          <a:xfrm>
            <a:off x="990600" y="-6858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7164" name="Smiley Face 29"/>
          <p:cNvSpPr>
            <a:spLocks noChangeArrowheads="1"/>
          </p:cNvSpPr>
          <p:nvPr/>
        </p:nvSpPr>
        <p:spPr bwMode="auto">
          <a:xfrm>
            <a:off x="990600" y="9144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7165" name="Smiley Face 30"/>
          <p:cNvSpPr>
            <a:spLocks noChangeArrowheads="1"/>
          </p:cNvSpPr>
          <p:nvPr/>
        </p:nvSpPr>
        <p:spPr bwMode="auto">
          <a:xfrm>
            <a:off x="7620000" y="24384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7166" name="Smiley Face 31"/>
          <p:cNvSpPr>
            <a:spLocks noChangeArrowheads="1"/>
          </p:cNvSpPr>
          <p:nvPr/>
        </p:nvSpPr>
        <p:spPr bwMode="auto">
          <a:xfrm>
            <a:off x="8077200" y="6858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7167" name="Smiley Face 32"/>
          <p:cNvSpPr>
            <a:spLocks noChangeArrowheads="1"/>
          </p:cNvSpPr>
          <p:nvPr/>
        </p:nvSpPr>
        <p:spPr bwMode="auto">
          <a:xfrm>
            <a:off x="7772400" y="1371600"/>
            <a:ext cx="1524000" cy="1371600"/>
          </a:xfrm>
          <a:prstGeom prst="smileyFace">
            <a:avLst>
              <a:gd name="adj" fmla="val 4653"/>
            </a:avLst>
          </a:prstGeom>
          <a:solidFill>
            <a:srgbClr val="FF5050"/>
          </a:solidFill>
          <a:ln w="28575" algn="ctr">
            <a:solidFill>
              <a:schemeClr val="bg1"/>
            </a:solidFill>
            <a:round/>
            <a:headEnd/>
            <a:tailEnd/>
          </a:ln>
        </p:spPr>
        <p:txBody>
          <a:bodyPr/>
          <a:lstStyle/>
          <a:p>
            <a:endParaRPr lang="en-US"/>
          </a:p>
        </p:txBody>
      </p:sp>
      <p:sp>
        <p:nvSpPr>
          <p:cNvPr id="347168" name="Smiley Face 33"/>
          <p:cNvSpPr>
            <a:spLocks noChangeArrowheads="1"/>
          </p:cNvSpPr>
          <p:nvPr/>
        </p:nvSpPr>
        <p:spPr bwMode="auto">
          <a:xfrm>
            <a:off x="2133600" y="24384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7169" name="Rounded Rectangle 34"/>
          <p:cNvSpPr>
            <a:spLocks noChangeArrowheads="1"/>
          </p:cNvSpPr>
          <p:nvPr/>
        </p:nvSpPr>
        <p:spPr bwMode="auto">
          <a:xfrm>
            <a:off x="685800" y="4038600"/>
            <a:ext cx="7467600" cy="2362200"/>
          </a:xfrm>
          <a:prstGeom prst="roundRect">
            <a:avLst>
              <a:gd name="adj" fmla="val 16667"/>
            </a:avLst>
          </a:prstGeom>
          <a:blipFill dpi="0" rotWithShape="1">
            <a:blip r:embed="rId2"/>
            <a:srcRect/>
            <a:tile tx="0" ty="0" sx="100000" sy="100000" flip="none" algn="tl"/>
          </a:blipFill>
          <a:ln w="9525" algn="ctr">
            <a:solidFill>
              <a:schemeClr val="tx1"/>
            </a:solidFill>
            <a:round/>
            <a:headEnd/>
            <a:tailEnd/>
          </a:ln>
        </p:spPr>
        <p:txBody>
          <a:bodyPr/>
          <a:lstStyle/>
          <a:p>
            <a:endParaRPr lang="en-US"/>
          </a:p>
        </p:txBody>
      </p:sp>
      <p:sp>
        <p:nvSpPr>
          <p:cNvPr id="347170" name="Rounded Rectangle 35"/>
          <p:cNvSpPr>
            <a:spLocks noChangeArrowheads="1"/>
          </p:cNvSpPr>
          <p:nvPr/>
        </p:nvSpPr>
        <p:spPr bwMode="auto">
          <a:xfrm>
            <a:off x="990600" y="4267200"/>
            <a:ext cx="6934200" cy="1981200"/>
          </a:xfrm>
          <a:prstGeom prst="roundRect">
            <a:avLst>
              <a:gd name="adj" fmla="val 16667"/>
            </a:avLst>
          </a:prstGeom>
          <a:blipFill dpi="0" rotWithShape="1">
            <a:blip r:embed="rId3"/>
            <a:srcRect/>
            <a:tile tx="0" ty="0" sx="100000" sy="100000" flip="none" algn="tl"/>
          </a:blipFill>
          <a:ln w="38100" algn="ctr">
            <a:solidFill>
              <a:schemeClr val="bg1"/>
            </a:solidFill>
            <a:round/>
            <a:headEnd/>
            <a:tailEnd/>
          </a:ln>
        </p:spPr>
        <p:txBody>
          <a:bodyPr/>
          <a:lstStyle/>
          <a:p>
            <a:endParaRPr lang="en-US"/>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Smiley Face 3"/>
          <p:cNvSpPr>
            <a:spLocks noChangeArrowheads="1"/>
          </p:cNvSpPr>
          <p:nvPr/>
        </p:nvSpPr>
        <p:spPr bwMode="auto">
          <a:xfrm>
            <a:off x="609600" y="2286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8163" name="Smiley Face 4"/>
          <p:cNvSpPr>
            <a:spLocks noChangeArrowheads="1"/>
          </p:cNvSpPr>
          <p:nvPr/>
        </p:nvSpPr>
        <p:spPr bwMode="auto">
          <a:xfrm>
            <a:off x="3124200" y="4572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8164" name="Smiley Face 5"/>
          <p:cNvSpPr>
            <a:spLocks noChangeArrowheads="1"/>
          </p:cNvSpPr>
          <p:nvPr/>
        </p:nvSpPr>
        <p:spPr bwMode="auto">
          <a:xfrm>
            <a:off x="5410200" y="3048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8165" name="Smiley Face 6"/>
          <p:cNvSpPr>
            <a:spLocks noChangeArrowheads="1"/>
          </p:cNvSpPr>
          <p:nvPr/>
        </p:nvSpPr>
        <p:spPr bwMode="auto">
          <a:xfrm>
            <a:off x="4038600" y="16764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8166" name="Smiley Face 7"/>
          <p:cNvSpPr>
            <a:spLocks noChangeArrowheads="1"/>
          </p:cNvSpPr>
          <p:nvPr/>
        </p:nvSpPr>
        <p:spPr bwMode="auto">
          <a:xfrm>
            <a:off x="7162800" y="6858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8167" name="Smiley Face 8"/>
          <p:cNvSpPr>
            <a:spLocks noChangeArrowheads="1"/>
          </p:cNvSpPr>
          <p:nvPr/>
        </p:nvSpPr>
        <p:spPr bwMode="auto">
          <a:xfrm>
            <a:off x="2209800" y="1219200"/>
            <a:ext cx="1524000" cy="1371600"/>
          </a:xfrm>
          <a:prstGeom prst="smileyFace">
            <a:avLst>
              <a:gd name="adj" fmla="val 4653"/>
            </a:avLst>
          </a:prstGeom>
          <a:solidFill>
            <a:srgbClr val="FFFF00"/>
          </a:solidFill>
          <a:ln w="28575" algn="ctr">
            <a:solidFill>
              <a:schemeClr val="bg1"/>
            </a:solidFill>
            <a:round/>
            <a:headEnd/>
            <a:tailEnd/>
          </a:ln>
        </p:spPr>
        <p:txBody>
          <a:bodyPr/>
          <a:lstStyle/>
          <a:p>
            <a:endParaRPr lang="en-US"/>
          </a:p>
        </p:txBody>
      </p:sp>
      <p:sp>
        <p:nvSpPr>
          <p:cNvPr id="348168" name="Smiley Face 9"/>
          <p:cNvSpPr>
            <a:spLocks noChangeArrowheads="1"/>
          </p:cNvSpPr>
          <p:nvPr/>
        </p:nvSpPr>
        <p:spPr bwMode="auto">
          <a:xfrm>
            <a:off x="1981200" y="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8169" name="Smiley Face 10"/>
          <p:cNvSpPr>
            <a:spLocks noChangeArrowheads="1"/>
          </p:cNvSpPr>
          <p:nvPr/>
        </p:nvSpPr>
        <p:spPr bwMode="auto">
          <a:xfrm>
            <a:off x="381000" y="16002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8170" name="Smiley Face 11"/>
          <p:cNvSpPr>
            <a:spLocks noChangeArrowheads="1"/>
          </p:cNvSpPr>
          <p:nvPr/>
        </p:nvSpPr>
        <p:spPr bwMode="auto">
          <a:xfrm>
            <a:off x="4267200" y="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8171" name="Smiley Face 12"/>
          <p:cNvSpPr>
            <a:spLocks noChangeArrowheads="1"/>
          </p:cNvSpPr>
          <p:nvPr/>
        </p:nvSpPr>
        <p:spPr bwMode="auto">
          <a:xfrm>
            <a:off x="5486400" y="16002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8172" name="Smiley Face 13"/>
          <p:cNvSpPr>
            <a:spLocks noChangeArrowheads="1"/>
          </p:cNvSpPr>
          <p:nvPr/>
        </p:nvSpPr>
        <p:spPr bwMode="auto">
          <a:xfrm>
            <a:off x="6477000" y="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8173" name="Smiley Face 14"/>
          <p:cNvSpPr>
            <a:spLocks noChangeArrowheads="1"/>
          </p:cNvSpPr>
          <p:nvPr/>
        </p:nvSpPr>
        <p:spPr bwMode="auto">
          <a:xfrm>
            <a:off x="7010400" y="17526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8174" name="Smiley Face 15"/>
          <p:cNvSpPr>
            <a:spLocks noChangeArrowheads="1"/>
          </p:cNvSpPr>
          <p:nvPr/>
        </p:nvSpPr>
        <p:spPr bwMode="auto">
          <a:xfrm>
            <a:off x="7620000" y="-4572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8175" name="Smiley Face 16"/>
          <p:cNvSpPr>
            <a:spLocks noChangeArrowheads="1"/>
          </p:cNvSpPr>
          <p:nvPr/>
        </p:nvSpPr>
        <p:spPr bwMode="auto">
          <a:xfrm>
            <a:off x="-457200" y="-3810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8176" name="Smiley Face 17"/>
          <p:cNvSpPr>
            <a:spLocks noChangeArrowheads="1"/>
          </p:cNvSpPr>
          <p:nvPr/>
        </p:nvSpPr>
        <p:spPr bwMode="auto">
          <a:xfrm>
            <a:off x="-533400" y="76200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48177" name="Smiley Face 18"/>
          <p:cNvSpPr>
            <a:spLocks noChangeArrowheads="1"/>
          </p:cNvSpPr>
          <p:nvPr/>
        </p:nvSpPr>
        <p:spPr bwMode="auto">
          <a:xfrm>
            <a:off x="-228600" y="21336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8178" name="Smiley Face 19"/>
          <p:cNvSpPr>
            <a:spLocks noChangeArrowheads="1"/>
          </p:cNvSpPr>
          <p:nvPr/>
        </p:nvSpPr>
        <p:spPr bwMode="auto">
          <a:xfrm>
            <a:off x="3048000" y="-6858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8179" name="Smiley Face 20"/>
          <p:cNvSpPr>
            <a:spLocks noChangeArrowheads="1"/>
          </p:cNvSpPr>
          <p:nvPr/>
        </p:nvSpPr>
        <p:spPr bwMode="auto">
          <a:xfrm>
            <a:off x="3200400" y="220980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48180" name="Smiley Face 21"/>
          <p:cNvSpPr>
            <a:spLocks noChangeArrowheads="1"/>
          </p:cNvSpPr>
          <p:nvPr/>
        </p:nvSpPr>
        <p:spPr bwMode="auto">
          <a:xfrm>
            <a:off x="1295400" y="21336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8181" name="Smiley Face 22"/>
          <p:cNvSpPr>
            <a:spLocks noChangeArrowheads="1"/>
          </p:cNvSpPr>
          <p:nvPr/>
        </p:nvSpPr>
        <p:spPr bwMode="auto">
          <a:xfrm>
            <a:off x="3352800" y="8382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8182" name="Smiley Face 23"/>
          <p:cNvSpPr>
            <a:spLocks noChangeArrowheads="1"/>
          </p:cNvSpPr>
          <p:nvPr/>
        </p:nvSpPr>
        <p:spPr bwMode="auto">
          <a:xfrm>
            <a:off x="4648200" y="11430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8183" name="Smiley Face 24"/>
          <p:cNvSpPr>
            <a:spLocks noChangeArrowheads="1"/>
          </p:cNvSpPr>
          <p:nvPr/>
        </p:nvSpPr>
        <p:spPr bwMode="auto">
          <a:xfrm>
            <a:off x="4800600" y="23622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8184" name="Smiley Face 25"/>
          <p:cNvSpPr>
            <a:spLocks noChangeArrowheads="1"/>
          </p:cNvSpPr>
          <p:nvPr/>
        </p:nvSpPr>
        <p:spPr bwMode="auto">
          <a:xfrm>
            <a:off x="5257800" y="-22860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48185" name="Smiley Face 26"/>
          <p:cNvSpPr>
            <a:spLocks noChangeArrowheads="1"/>
          </p:cNvSpPr>
          <p:nvPr/>
        </p:nvSpPr>
        <p:spPr bwMode="auto">
          <a:xfrm>
            <a:off x="6400800" y="25146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8186" name="Smiley Face 27"/>
          <p:cNvSpPr>
            <a:spLocks noChangeArrowheads="1"/>
          </p:cNvSpPr>
          <p:nvPr/>
        </p:nvSpPr>
        <p:spPr bwMode="auto">
          <a:xfrm>
            <a:off x="6248400" y="9144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8187" name="Smiley Face 28"/>
          <p:cNvSpPr>
            <a:spLocks noChangeArrowheads="1"/>
          </p:cNvSpPr>
          <p:nvPr/>
        </p:nvSpPr>
        <p:spPr bwMode="auto">
          <a:xfrm>
            <a:off x="990600" y="-6858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8188" name="Smiley Face 29"/>
          <p:cNvSpPr>
            <a:spLocks noChangeArrowheads="1"/>
          </p:cNvSpPr>
          <p:nvPr/>
        </p:nvSpPr>
        <p:spPr bwMode="auto">
          <a:xfrm>
            <a:off x="990600" y="9144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8189" name="Smiley Face 30"/>
          <p:cNvSpPr>
            <a:spLocks noChangeArrowheads="1"/>
          </p:cNvSpPr>
          <p:nvPr/>
        </p:nvSpPr>
        <p:spPr bwMode="auto">
          <a:xfrm>
            <a:off x="7620000" y="24384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8190" name="Smiley Face 31"/>
          <p:cNvSpPr>
            <a:spLocks noChangeArrowheads="1"/>
          </p:cNvSpPr>
          <p:nvPr/>
        </p:nvSpPr>
        <p:spPr bwMode="auto">
          <a:xfrm>
            <a:off x="8077200" y="6858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8191" name="Smiley Face 32"/>
          <p:cNvSpPr>
            <a:spLocks noChangeArrowheads="1"/>
          </p:cNvSpPr>
          <p:nvPr/>
        </p:nvSpPr>
        <p:spPr bwMode="auto">
          <a:xfrm>
            <a:off x="7772400" y="1371600"/>
            <a:ext cx="1524000" cy="1371600"/>
          </a:xfrm>
          <a:prstGeom prst="smileyFace">
            <a:avLst>
              <a:gd name="adj" fmla="val 4653"/>
            </a:avLst>
          </a:prstGeom>
          <a:solidFill>
            <a:srgbClr val="FF5050"/>
          </a:solidFill>
          <a:ln w="28575" algn="ctr">
            <a:solidFill>
              <a:schemeClr val="bg1"/>
            </a:solidFill>
            <a:round/>
            <a:headEnd/>
            <a:tailEnd/>
          </a:ln>
        </p:spPr>
        <p:txBody>
          <a:bodyPr/>
          <a:lstStyle/>
          <a:p>
            <a:endParaRPr lang="en-US"/>
          </a:p>
        </p:txBody>
      </p:sp>
      <p:sp>
        <p:nvSpPr>
          <p:cNvPr id="348192" name="Smiley Face 33"/>
          <p:cNvSpPr>
            <a:spLocks noChangeArrowheads="1"/>
          </p:cNvSpPr>
          <p:nvPr/>
        </p:nvSpPr>
        <p:spPr bwMode="auto">
          <a:xfrm>
            <a:off x="2133600" y="24384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8193" name="Rounded Rectangle 34"/>
          <p:cNvSpPr>
            <a:spLocks noChangeArrowheads="1"/>
          </p:cNvSpPr>
          <p:nvPr/>
        </p:nvSpPr>
        <p:spPr bwMode="auto">
          <a:xfrm>
            <a:off x="685800" y="4038600"/>
            <a:ext cx="7467600" cy="2362200"/>
          </a:xfrm>
          <a:prstGeom prst="roundRect">
            <a:avLst>
              <a:gd name="adj" fmla="val 16667"/>
            </a:avLst>
          </a:prstGeom>
          <a:blipFill dpi="0" rotWithShape="1">
            <a:blip r:embed="rId2"/>
            <a:srcRect/>
            <a:tile tx="0" ty="0" sx="100000" sy="100000" flip="none" algn="tl"/>
          </a:blipFill>
          <a:ln w="9525" algn="ctr">
            <a:solidFill>
              <a:schemeClr val="tx1"/>
            </a:solidFill>
            <a:round/>
            <a:headEnd/>
            <a:tailEnd/>
          </a:ln>
        </p:spPr>
        <p:txBody>
          <a:bodyPr/>
          <a:lstStyle/>
          <a:p>
            <a:endParaRPr lang="en-US"/>
          </a:p>
        </p:txBody>
      </p:sp>
      <p:sp>
        <p:nvSpPr>
          <p:cNvPr id="348194" name="Rounded Rectangle 35"/>
          <p:cNvSpPr>
            <a:spLocks noChangeArrowheads="1"/>
          </p:cNvSpPr>
          <p:nvPr/>
        </p:nvSpPr>
        <p:spPr bwMode="auto">
          <a:xfrm>
            <a:off x="990600" y="4267200"/>
            <a:ext cx="6934200" cy="1981200"/>
          </a:xfrm>
          <a:prstGeom prst="roundRect">
            <a:avLst>
              <a:gd name="adj" fmla="val 16667"/>
            </a:avLst>
          </a:prstGeom>
          <a:blipFill dpi="0" rotWithShape="1">
            <a:blip r:embed="rId3"/>
            <a:srcRect/>
            <a:tile tx="0" ty="0" sx="100000" sy="100000" flip="none" algn="tl"/>
          </a:blipFill>
          <a:ln w="38100" algn="ctr">
            <a:solidFill>
              <a:schemeClr val="bg1"/>
            </a:solidFill>
            <a:round/>
            <a:headEnd/>
            <a:tailEnd/>
          </a:ln>
        </p:spPr>
        <p:txBody>
          <a:bodyPr/>
          <a:lstStyle/>
          <a:p>
            <a:endParaRPr lang="en-US"/>
          </a:p>
        </p:txBody>
      </p:sp>
      <p:sp>
        <p:nvSpPr>
          <p:cNvPr id="37" name="Rectangle 36"/>
          <p:cNvSpPr/>
          <p:nvPr/>
        </p:nvSpPr>
        <p:spPr>
          <a:xfrm>
            <a:off x="2743200" y="4724400"/>
            <a:ext cx="3692036"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Gene Pool</a:t>
            </a: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Smiley Face 3"/>
          <p:cNvSpPr>
            <a:spLocks noChangeArrowheads="1"/>
          </p:cNvSpPr>
          <p:nvPr/>
        </p:nvSpPr>
        <p:spPr bwMode="auto">
          <a:xfrm>
            <a:off x="609600" y="2286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9187" name="Smiley Face 4"/>
          <p:cNvSpPr>
            <a:spLocks noChangeArrowheads="1"/>
          </p:cNvSpPr>
          <p:nvPr/>
        </p:nvSpPr>
        <p:spPr bwMode="auto">
          <a:xfrm>
            <a:off x="3124200" y="4572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9188" name="Smiley Face 5"/>
          <p:cNvSpPr>
            <a:spLocks noChangeArrowheads="1"/>
          </p:cNvSpPr>
          <p:nvPr/>
        </p:nvSpPr>
        <p:spPr bwMode="auto">
          <a:xfrm>
            <a:off x="5410200" y="3048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9189" name="Smiley Face 6"/>
          <p:cNvSpPr>
            <a:spLocks noChangeArrowheads="1"/>
          </p:cNvSpPr>
          <p:nvPr/>
        </p:nvSpPr>
        <p:spPr bwMode="auto">
          <a:xfrm>
            <a:off x="4038600" y="16764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9190" name="Smiley Face 7"/>
          <p:cNvSpPr>
            <a:spLocks noChangeArrowheads="1"/>
          </p:cNvSpPr>
          <p:nvPr/>
        </p:nvSpPr>
        <p:spPr bwMode="auto">
          <a:xfrm>
            <a:off x="7162800" y="6858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9191" name="Smiley Face 8"/>
          <p:cNvSpPr>
            <a:spLocks noChangeArrowheads="1"/>
          </p:cNvSpPr>
          <p:nvPr/>
        </p:nvSpPr>
        <p:spPr bwMode="auto">
          <a:xfrm>
            <a:off x="2209800" y="1219200"/>
            <a:ext cx="1524000" cy="1371600"/>
          </a:xfrm>
          <a:prstGeom prst="smileyFace">
            <a:avLst>
              <a:gd name="adj" fmla="val 4653"/>
            </a:avLst>
          </a:prstGeom>
          <a:solidFill>
            <a:srgbClr val="FFFF00"/>
          </a:solidFill>
          <a:ln w="28575" algn="ctr">
            <a:solidFill>
              <a:schemeClr val="bg1"/>
            </a:solidFill>
            <a:round/>
            <a:headEnd/>
            <a:tailEnd/>
          </a:ln>
        </p:spPr>
        <p:txBody>
          <a:bodyPr/>
          <a:lstStyle/>
          <a:p>
            <a:endParaRPr lang="en-US"/>
          </a:p>
        </p:txBody>
      </p:sp>
      <p:sp>
        <p:nvSpPr>
          <p:cNvPr id="349192" name="Smiley Face 9"/>
          <p:cNvSpPr>
            <a:spLocks noChangeArrowheads="1"/>
          </p:cNvSpPr>
          <p:nvPr/>
        </p:nvSpPr>
        <p:spPr bwMode="auto">
          <a:xfrm>
            <a:off x="1981200" y="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9193" name="Smiley Face 10"/>
          <p:cNvSpPr>
            <a:spLocks noChangeArrowheads="1"/>
          </p:cNvSpPr>
          <p:nvPr/>
        </p:nvSpPr>
        <p:spPr bwMode="auto">
          <a:xfrm>
            <a:off x="381000" y="16002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9194" name="Smiley Face 11"/>
          <p:cNvSpPr>
            <a:spLocks noChangeArrowheads="1"/>
          </p:cNvSpPr>
          <p:nvPr/>
        </p:nvSpPr>
        <p:spPr bwMode="auto">
          <a:xfrm>
            <a:off x="4267200" y="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9195" name="Smiley Face 12"/>
          <p:cNvSpPr>
            <a:spLocks noChangeArrowheads="1"/>
          </p:cNvSpPr>
          <p:nvPr/>
        </p:nvSpPr>
        <p:spPr bwMode="auto">
          <a:xfrm>
            <a:off x="5486400" y="16002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9196" name="Smiley Face 13"/>
          <p:cNvSpPr>
            <a:spLocks noChangeArrowheads="1"/>
          </p:cNvSpPr>
          <p:nvPr/>
        </p:nvSpPr>
        <p:spPr bwMode="auto">
          <a:xfrm>
            <a:off x="6477000" y="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9197" name="Smiley Face 14"/>
          <p:cNvSpPr>
            <a:spLocks noChangeArrowheads="1"/>
          </p:cNvSpPr>
          <p:nvPr/>
        </p:nvSpPr>
        <p:spPr bwMode="auto">
          <a:xfrm>
            <a:off x="7010400" y="17526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9198" name="Smiley Face 15"/>
          <p:cNvSpPr>
            <a:spLocks noChangeArrowheads="1"/>
          </p:cNvSpPr>
          <p:nvPr/>
        </p:nvSpPr>
        <p:spPr bwMode="auto">
          <a:xfrm>
            <a:off x="7620000" y="-4572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9199" name="Smiley Face 16"/>
          <p:cNvSpPr>
            <a:spLocks noChangeArrowheads="1"/>
          </p:cNvSpPr>
          <p:nvPr/>
        </p:nvSpPr>
        <p:spPr bwMode="auto">
          <a:xfrm>
            <a:off x="-457200" y="-3810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9200" name="Smiley Face 17"/>
          <p:cNvSpPr>
            <a:spLocks noChangeArrowheads="1"/>
          </p:cNvSpPr>
          <p:nvPr/>
        </p:nvSpPr>
        <p:spPr bwMode="auto">
          <a:xfrm>
            <a:off x="-533400" y="76200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49201" name="Smiley Face 18"/>
          <p:cNvSpPr>
            <a:spLocks noChangeArrowheads="1"/>
          </p:cNvSpPr>
          <p:nvPr/>
        </p:nvSpPr>
        <p:spPr bwMode="auto">
          <a:xfrm>
            <a:off x="-228600" y="21336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9202" name="Smiley Face 19"/>
          <p:cNvSpPr>
            <a:spLocks noChangeArrowheads="1"/>
          </p:cNvSpPr>
          <p:nvPr/>
        </p:nvSpPr>
        <p:spPr bwMode="auto">
          <a:xfrm>
            <a:off x="3048000" y="-6858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9203" name="Smiley Face 20"/>
          <p:cNvSpPr>
            <a:spLocks noChangeArrowheads="1"/>
          </p:cNvSpPr>
          <p:nvPr/>
        </p:nvSpPr>
        <p:spPr bwMode="auto">
          <a:xfrm>
            <a:off x="3200400" y="220980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49204" name="Smiley Face 21"/>
          <p:cNvSpPr>
            <a:spLocks noChangeArrowheads="1"/>
          </p:cNvSpPr>
          <p:nvPr/>
        </p:nvSpPr>
        <p:spPr bwMode="auto">
          <a:xfrm>
            <a:off x="1295400" y="21336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9205" name="Smiley Face 22"/>
          <p:cNvSpPr>
            <a:spLocks noChangeArrowheads="1"/>
          </p:cNvSpPr>
          <p:nvPr/>
        </p:nvSpPr>
        <p:spPr bwMode="auto">
          <a:xfrm>
            <a:off x="3352800" y="8382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9206" name="Smiley Face 23"/>
          <p:cNvSpPr>
            <a:spLocks noChangeArrowheads="1"/>
          </p:cNvSpPr>
          <p:nvPr/>
        </p:nvSpPr>
        <p:spPr bwMode="auto">
          <a:xfrm>
            <a:off x="4648200" y="11430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9207" name="Smiley Face 24"/>
          <p:cNvSpPr>
            <a:spLocks noChangeArrowheads="1"/>
          </p:cNvSpPr>
          <p:nvPr/>
        </p:nvSpPr>
        <p:spPr bwMode="auto">
          <a:xfrm>
            <a:off x="4800600" y="23622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9208" name="Smiley Face 25"/>
          <p:cNvSpPr>
            <a:spLocks noChangeArrowheads="1"/>
          </p:cNvSpPr>
          <p:nvPr/>
        </p:nvSpPr>
        <p:spPr bwMode="auto">
          <a:xfrm>
            <a:off x="5257800" y="-22860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49209" name="Smiley Face 26"/>
          <p:cNvSpPr>
            <a:spLocks noChangeArrowheads="1"/>
          </p:cNvSpPr>
          <p:nvPr/>
        </p:nvSpPr>
        <p:spPr bwMode="auto">
          <a:xfrm>
            <a:off x="6400800" y="25146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9210" name="Smiley Face 27"/>
          <p:cNvSpPr>
            <a:spLocks noChangeArrowheads="1"/>
          </p:cNvSpPr>
          <p:nvPr/>
        </p:nvSpPr>
        <p:spPr bwMode="auto">
          <a:xfrm>
            <a:off x="6248400" y="9144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9211" name="Smiley Face 28"/>
          <p:cNvSpPr>
            <a:spLocks noChangeArrowheads="1"/>
          </p:cNvSpPr>
          <p:nvPr/>
        </p:nvSpPr>
        <p:spPr bwMode="auto">
          <a:xfrm>
            <a:off x="990600" y="-6858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9212" name="Smiley Face 29"/>
          <p:cNvSpPr>
            <a:spLocks noChangeArrowheads="1"/>
          </p:cNvSpPr>
          <p:nvPr/>
        </p:nvSpPr>
        <p:spPr bwMode="auto">
          <a:xfrm>
            <a:off x="990600" y="9144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9213" name="Smiley Face 30"/>
          <p:cNvSpPr>
            <a:spLocks noChangeArrowheads="1"/>
          </p:cNvSpPr>
          <p:nvPr/>
        </p:nvSpPr>
        <p:spPr bwMode="auto">
          <a:xfrm>
            <a:off x="7620000" y="24384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9214" name="Smiley Face 31"/>
          <p:cNvSpPr>
            <a:spLocks noChangeArrowheads="1"/>
          </p:cNvSpPr>
          <p:nvPr/>
        </p:nvSpPr>
        <p:spPr bwMode="auto">
          <a:xfrm>
            <a:off x="8077200" y="6858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9215" name="Smiley Face 32"/>
          <p:cNvSpPr>
            <a:spLocks noChangeArrowheads="1"/>
          </p:cNvSpPr>
          <p:nvPr/>
        </p:nvSpPr>
        <p:spPr bwMode="auto">
          <a:xfrm>
            <a:off x="7772400" y="1371600"/>
            <a:ext cx="1524000" cy="1371600"/>
          </a:xfrm>
          <a:prstGeom prst="smileyFace">
            <a:avLst>
              <a:gd name="adj" fmla="val 4653"/>
            </a:avLst>
          </a:prstGeom>
          <a:solidFill>
            <a:srgbClr val="FF5050"/>
          </a:solidFill>
          <a:ln w="28575" algn="ctr">
            <a:solidFill>
              <a:schemeClr val="bg1"/>
            </a:solidFill>
            <a:round/>
            <a:headEnd/>
            <a:tailEnd/>
          </a:ln>
        </p:spPr>
        <p:txBody>
          <a:bodyPr/>
          <a:lstStyle/>
          <a:p>
            <a:endParaRPr lang="en-US"/>
          </a:p>
        </p:txBody>
      </p:sp>
      <p:sp>
        <p:nvSpPr>
          <p:cNvPr id="349216" name="Smiley Face 33"/>
          <p:cNvSpPr>
            <a:spLocks noChangeArrowheads="1"/>
          </p:cNvSpPr>
          <p:nvPr/>
        </p:nvSpPr>
        <p:spPr bwMode="auto">
          <a:xfrm>
            <a:off x="2133600" y="24384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49217" name="Rounded Rectangle 34"/>
          <p:cNvSpPr>
            <a:spLocks noChangeArrowheads="1"/>
          </p:cNvSpPr>
          <p:nvPr/>
        </p:nvSpPr>
        <p:spPr bwMode="auto">
          <a:xfrm>
            <a:off x="685800" y="4038600"/>
            <a:ext cx="7467600" cy="2362200"/>
          </a:xfrm>
          <a:prstGeom prst="roundRect">
            <a:avLst>
              <a:gd name="adj" fmla="val 16667"/>
            </a:avLst>
          </a:prstGeom>
          <a:blipFill dpi="0" rotWithShape="1">
            <a:blip r:embed="rId2"/>
            <a:srcRect/>
            <a:tile tx="0" ty="0" sx="100000" sy="100000" flip="none" algn="tl"/>
          </a:blipFill>
          <a:ln w="9525" algn="ctr">
            <a:solidFill>
              <a:schemeClr val="tx1"/>
            </a:solidFill>
            <a:round/>
            <a:headEnd/>
            <a:tailEnd/>
          </a:ln>
        </p:spPr>
        <p:txBody>
          <a:bodyPr/>
          <a:lstStyle/>
          <a:p>
            <a:endParaRPr lang="en-US"/>
          </a:p>
        </p:txBody>
      </p:sp>
      <p:sp>
        <p:nvSpPr>
          <p:cNvPr id="349218" name="Rounded Rectangle 35"/>
          <p:cNvSpPr>
            <a:spLocks noChangeArrowheads="1"/>
          </p:cNvSpPr>
          <p:nvPr/>
        </p:nvSpPr>
        <p:spPr bwMode="auto">
          <a:xfrm>
            <a:off x="990600" y="4267200"/>
            <a:ext cx="6934200" cy="1981200"/>
          </a:xfrm>
          <a:prstGeom prst="roundRect">
            <a:avLst>
              <a:gd name="adj" fmla="val 16667"/>
            </a:avLst>
          </a:prstGeom>
          <a:blipFill dpi="0" rotWithShape="1">
            <a:blip r:embed="rId3"/>
            <a:srcRect/>
            <a:tile tx="0" ty="0" sx="100000" sy="100000" flip="none" algn="tl"/>
          </a:blipFill>
          <a:ln w="38100" algn="ctr">
            <a:solidFill>
              <a:schemeClr val="bg1"/>
            </a:solidFill>
            <a:round/>
            <a:headEnd/>
            <a:tailEnd/>
          </a:ln>
        </p:spPr>
        <p:txBody>
          <a:bodyPr/>
          <a:lstStyle/>
          <a:p>
            <a:endParaRPr lang="en-US"/>
          </a:p>
        </p:txBody>
      </p:sp>
      <p:sp>
        <p:nvSpPr>
          <p:cNvPr id="349219" name="Oval 36"/>
          <p:cNvSpPr>
            <a:spLocks noChangeArrowheads="1"/>
          </p:cNvSpPr>
          <p:nvPr/>
        </p:nvSpPr>
        <p:spPr bwMode="auto">
          <a:xfrm>
            <a:off x="4572000" y="48768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49220" name="Oval 37"/>
          <p:cNvSpPr>
            <a:spLocks noChangeArrowheads="1"/>
          </p:cNvSpPr>
          <p:nvPr/>
        </p:nvSpPr>
        <p:spPr bwMode="auto">
          <a:xfrm>
            <a:off x="6858000" y="4419600"/>
            <a:ext cx="609600" cy="533400"/>
          </a:xfrm>
          <a:prstGeom prst="ellipse">
            <a:avLst/>
          </a:prstGeom>
          <a:solidFill>
            <a:srgbClr val="9966FF"/>
          </a:solidFill>
          <a:ln w="38100" algn="ctr">
            <a:solidFill>
              <a:schemeClr val="bg1"/>
            </a:solidFill>
            <a:round/>
            <a:headEnd/>
            <a:tailEnd/>
          </a:ln>
        </p:spPr>
        <p:txBody>
          <a:bodyPr/>
          <a:lstStyle/>
          <a:p>
            <a:endParaRPr lang="en-US"/>
          </a:p>
        </p:txBody>
      </p:sp>
      <p:sp>
        <p:nvSpPr>
          <p:cNvPr id="349221" name="Oval 38"/>
          <p:cNvSpPr>
            <a:spLocks noChangeArrowheads="1"/>
          </p:cNvSpPr>
          <p:nvPr/>
        </p:nvSpPr>
        <p:spPr bwMode="auto">
          <a:xfrm>
            <a:off x="2133600" y="5486400"/>
            <a:ext cx="609600" cy="533400"/>
          </a:xfrm>
          <a:prstGeom prst="ellipse">
            <a:avLst/>
          </a:prstGeom>
          <a:solidFill>
            <a:srgbClr val="FFFF00"/>
          </a:solidFill>
          <a:ln w="38100" algn="ctr">
            <a:solidFill>
              <a:schemeClr val="bg1"/>
            </a:solidFill>
            <a:round/>
            <a:headEnd/>
            <a:tailEnd/>
          </a:ln>
        </p:spPr>
        <p:txBody>
          <a:bodyPr/>
          <a:lstStyle/>
          <a:p>
            <a:endParaRPr lang="en-US"/>
          </a:p>
        </p:txBody>
      </p:sp>
      <p:sp>
        <p:nvSpPr>
          <p:cNvPr id="349222" name="Oval 39"/>
          <p:cNvSpPr>
            <a:spLocks noChangeArrowheads="1"/>
          </p:cNvSpPr>
          <p:nvPr/>
        </p:nvSpPr>
        <p:spPr bwMode="auto">
          <a:xfrm>
            <a:off x="4648200" y="43434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49223" name="Oval 40"/>
          <p:cNvSpPr>
            <a:spLocks noChangeArrowheads="1"/>
          </p:cNvSpPr>
          <p:nvPr/>
        </p:nvSpPr>
        <p:spPr bwMode="auto">
          <a:xfrm>
            <a:off x="3200400" y="56388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49224" name="Oval 41"/>
          <p:cNvSpPr>
            <a:spLocks noChangeArrowheads="1"/>
          </p:cNvSpPr>
          <p:nvPr/>
        </p:nvSpPr>
        <p:spPr bwMode="auto">
          <a:xfrm>
            <a:off x="1295400" y="45720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49225" name="Oval 42"/>
          <p:cNvSpPr>
            <a:spLocks noChangeArrowheads="1"/>
          </p:cNvSpPr>
          <p:nvPr/>
        </p:nvSpPr>
        <p:spPr bwMode="auto">
          <a:xfrm>
            <a:off x="5638800" y="54864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49226" name="Oval 43"/>
          <p:cNvSpPr>
            <a:spLocks noChangeArrowheads="1"/>
          </p:cNvSpPr>
          <p:nvPr/>
        </p:nvSpPr>
        <p:spPr bwMode="auto">
          <a:xfrm>
            <a:off x="1066800" y="56388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49227" name="Oval 44"/>
          <p:cNvSpPr>
            <a:spLocks noChangeArrowheads="1"/>
          </p:cNvSpPr>
          <p:nvPr/>
        </p:nvSpPr>
        <p:spPr bwMode="auto">
          <a:xfrm>
            <a:off x="6553200" y="54102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49228" name="Oval 45"/>
          <p:cNvSpPr>
            <a:spLocks noChangeArrowheads="1"/>
          </p:cNvSpPr>
          <p:nvPr/>
        </p:nvSpPr>
        <p:spPr bwMode="auto">
          <a:xfrm>
            <a:off x="3048000" y="44958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49229" name="Oval 46"/>
          <p:cNvSpPr>
            <a:spLocks noChangeArrowheads="1"/>
          </p:cNvSpPr>
          <p:nvPr/>
        </p:nvSpPr>
        <p:spPr bwMode="auto">
          <a:xfrm>
            <a:off x="5867400" y="47244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49230" name="Oval 47"/>
          <p:cNvSpPr>
            <a:spLocks noChangeArrowheads="1"/>
          </p:cNvSpPr>
          <p:nvPr/>
        </p:nvSpPr>
        <p:spPr bwMode="auto">
          <a:xfrm>
            <a:off x="4953000" y="52578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49231" name="Oval 48"/>
          <p:cNvSpPr>
            <a:spLocks noChangeArrowheads="1"/>
          </p:cNvSpPr>
          <p:nvPr/>
        </p:nvSpPr>
        <p:spPr bwMode="auto">
          <a:xfrm>
            <a:off x="3810000" y="4953000"/>
            <a:ext cx="609600" cy="533400"/>
          </a:xfrm>
          <a:prstGeom prst="ellipse">
            <a:avLst/>
          </a:prstGeom>
          <a:solidFill>
            <a:srgbClr val="FF5050"/>
          </a:solidFill>
          <a:ln w="38100" algn="ctr">
            <a:solidFill>
              <a:schemeClr val="bg1"/>
            </a:solidFill>
            <a:round/>
            <a:headEnd/>
            <a:tailEnd/>
          </a:ln>
        </p:spPr>
        <p:txBody>
          <a:bodyPr/>
          <a:lstStyle/>
          <a:p>
            <a:endParaRPr lang="en-US"/>
          </a:p>
        </p:txBody>
      </p:sp>
      <p:sp>
        <p:nvSpPr>
          <p:cNvPr id="349232" name="Oval 49"/>
          <p:cNvSpPr>
            <a:spLocks noChangeArrowheads="1"/>
          </p:cNvSpPr>
          <p:nvPr/>
        </p:nvSpPr>
        <p:spPr bwMode="auto">
          <a:xfrm>
            <a:off x="2286000" y="49530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49233" name="Oval 50"/>
          <p:cNvSpPr>
            <a:spLocks noChangeArrowheads="1"/>
          </p:cNvSpPr>
          <p:nvPr/>
        </p:nvSpPr>
        <p:spPr bwMode="auto">
          <a:xfrm>
            <a:off x="2209800" y="4419600"/>
            <a:ext cx="609600" cy="533400"/>
          </a:xfrm>
          <a:prstGeom prst="ellipse">
            <a:avLst/>
          </a:prstGeom>
          <a:solidFill>
            <a:srgbClr val="9966FF"/>
          </a:solidFill>
          <a:ln w="38100" algn="ctr">
            <a:solidFill>
              <a:schemeClr val="bg1"/>
            </a:solidFill>
            <a:round/>
            <a:headEnd/>
            <a:tailEnd/>
          </a:ln>
        </p:spPr>
        <p:txBody>
          <a:bodyPr/>
          <a:lstStyle/>
          <a:p>
            <a:endParaRPr lang="en-US"/>
          </a:p>
        </p:txBody>
      </p:sp>
      <p:sp>
        <p:nvSpPr>
          <p:cNvPr id="349234" name="Oval 51"/>
          <p:cNvSpPr>
            <a:spLocks noChangeArrowheads="1"/>
          </p:cNvSpPr>
          <p:nvPr/>
        </p:nvSpPr>
        <p:spPr bwMode="auto">
          <a:xfrm>
            <a:off x="1828800" y="48768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49235" name="Oval 52"/>
          <p:cNvSpPr>
            <a:spLocks noChangeArrowheads="1"/>
          </p:cNvSpPr>
          <p:nvPr/>
        </p:nvSpPr>
        <p:spPr bwMode="auto">
          <a:xfrm>
            <a:off x="2895600" y="51054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49236" name="Oval 53"/>
          <p:cNvSpPr>
            <a:spLocks noChangeArrowheads="1"/>
          </p:cNvSpPr>
          <p:nvPr/>
        </p:nvSpPr>
        <p:spPr bwMode="auto">
          <a:xfrm>
            <a:off x="3733800" y="44196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49237" name="Oval 54"/>
          <p:cNvSpPr>
            <a:spLocks noChangeArrowheads="1"/>
          </p:cNvSpPr>
          <p:nvPr/>
        </p:nvSpPr>
        <p:spPr bwMode="auto">
          <a:xfrm>
            <a:off x="7162800" y="51054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49238" name="Oval 55"/>
          <p:cNvSpPr>
            <a:spLocks noChangeArrowheads="1"/>
          </p:cNvSpPr>
          <p:nvPr/>
        </p:nvSpPr>
        <p:spPr bwMode="auto">
          <a:xfrm>
            <a:off x="1295400" y="51054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49239" name="Oval 56"/>
          <p:cNvSpPr>
            <a:spLocks noChangeArrowheads="1"/>
          </p:cNvSpPr>
          <p:nvPr/>
        </p:nvSpPr>
        <p:spPr bwMode="auto">
          <a:xfrm>
            <a:off x="5334000" y="43434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49240" name="Oval 57"/>
          <p:cNvSpPr>
            <a:spLocks noChangeArrowheads="1"/>
          </p:cNvSpPr>
          <p:nvPr/>
        </p:nvSpPr>
        <p:spPr bwMode="auto">
          <a:xfrm>
            <a:off x="4267200" y="55626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49241" name="Oval 58"/>
          <p:cNvSpPr>
            <a:spLocks noChangeArrowheads="1"/>
          </p:cNvSpPr>
          <p:nvPr/>
        </p:nvSpPr>
        <p:spPr bwMode="auto">
          <a:xfrm>
            <a:off x="1752600" y="56388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49242" name="Oval 59"/>
          <p:cNvSpPr>
            <a:spLocks noChangeArrowheads="1"/>
          </p:cNvSpPr>
          <p:nvPr/>
        </p:nvSpPr>
        <p:spPr bwMode="auto">
          <a:xfrm>
            <a:off x="6400800" y="48768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49243" name="Oval 60"/>
          <p:cNvSpPr>
            <a:spLocks noChangeArrowheads="1"/>
          </p:cNvSpPr>
          <p:nvPr/>
        </p:nvSpPr>
        <p:spPr bwMode="auto">
          <a:xfrm>
            <a:off x="6096000" y="5715000"/>
            <a:ext cx="609600" cy="533400"/>
          </a:xfrm>
          <a:prstGeom prst="ellipse">
            <a:avLst/>
          </a:prstGeom>
          <a:solidFill>
            <a:srgbClr val="9966FF"/>
          </a:solidFill>
          <a:ln w="38100" algn="ctr">
            <a:solidFill>
              <a:schemeClr val="bg1"/>
            </a:solidFill>
            <a:round/>
            <a:headEnd/>
            <a:tailEnd/>
          </a:ln>
        </p:spPr>
        <p:txBody>
          <a:bodyPr/>
          <a:lstStyle/>
          <a:p>
            <a:endParaRPr lang="en-US"/>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Smiley Face 3"/>
          <p:cNvSpPr>
            <a:spLocks noChangeArrowheads="1"/>
          </p:cNvSpPr>
          <p:nvPr/>
        </p:nvSpPr>
        <p:spPr bwMode="auto">
          <a:xfrm>
            <a:off x="609600" y="2286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0211" name="Smiley Face 4"/>
          <p:cNvSpPr>
            <a:spLocks noChangeArrowheads="1"/>
          </p:cNvSpPr>
          <p:nvPr/>
        </p:nvSpPr>
        <p:spPr bwMode="auto">
          <a:xfrm>
            <a:off x="3124200" y="4572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0212" name="Smiley Face 5"/>
          <p:cNvSpPr>
            <a:spLocks noChangeArrowheads="1"/>
          </p:cNvSpPr>
          <p:nvPr/>
        </p:nvSpPr>
        <p:spPr bwMode="auto">
          <a:xfrm>
            <a:off x="5410200" y="3048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0213" name="Smiley Face 6"/>
          <p:cNvSpPr>
            <a:spLocks noChangeArrowheads="1"/>
          </p:cNvSpPr>
          <p:nvPr/>
        </p:nvSpPr>
        <p:spPr bwMode="auto">
          <a:xfrm>
            <a:off x="4038600" y="16764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0214" name="Smiley Face 7"/>
          <p:cNvSpPr>
            <a:spLocks noChangeArrowheads="1"/>
          </p:cNvSpPr>
          <p:nvPr/>
        </p:nvSpPr>
        <p:spPr bwMode="auto">
          <a:xfrm>
            <a:off x="7162800" y="6858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0215" name="Smiley Face 8"/>
          <p:cNvSpPr>
            <a:spLocks noChangeArrowheads="1"/>
          </p:cNvSpPr>
          <p:nvPr/>
        </p:nvSpPr>
        <p:spPr bwMode="auto">
          <a:xfrm>
            <a:off x="2209800" y="1219200"/>
            <a:ext cx="1524000" cy="1371600"/>
          </a:xfrm>
          <a:prstGeom prst="smileyFace">
            <a:avLst>
              <a:gd name="adj" fmla="val 4653"/>
            </a:avLst>
          </a:prstGeom>
          <a:solidFill>
            <a:srgbClr val="FFFF00"/>
          </a:solidFill>
          <a:ln w="28575" algn="ctr">
            <a:solidFill>
              <a:schemeClr val="bg1"/>
            </a:solidFill>
            <a:round/>
            <a:headEnd/>
            <a:tailEnd/>
          </a:ln>
        </p:spPr>
        <p:txBody>
          <a:bodyPr/>
          <a:lstStyle/>
          <a:p>
            <a:endParaRPr lang="en-US"/>
          </a:p>
        </p:txBody>
      </p:sp>
      <p:sp>
        <p:nvSpPr>
          <p:cNvPr id="350216" name="Smiley Face 9"/>
          <p:cNvSpPr>
            <a:spLocks noChangeArrowheads="1"/>
          </p:cNvSpPr>
          <p:nvPr/>
        </p:nvSpPr>
        <p:spPr bwMode="auto">
          <a:xfrm>
            <a:off x="1981200" y="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0217" name="Smiley Face 10"/>
          <p:cNvSpPr>
            <a:spLocks noChangeArrowheads="1"/>
          </p:cNvSpPr>
          <p:nvPr/>
        </p:nvSpPr>
        <p:spPr bwMode="auto">
          <a:xfrm>
            <a:off x="381000" y="16002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0218" name="Smiley Face 11"/>
          <p:cNvSpPr>
            <a:spLocks noChangeArrowheads="1"/>
          </p:cNvSpPr>
          <p:nvPr/>
        </p:nvSpPr>
        <p:spPr bwMode="auto">
          <a:xfrm>
            <a:off x="4267200" y="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0219" name="Smiley Face 12"/>
          <p:cNvSpPr>
            <a:spLocks noChangeArrowheads="1"/>
          </p:cNvSpPr>
          <p:nvPr/>
        </p:nvSpPr>
        <p:spPr bwMode="auto">
          <a:xfrm>
            <a:off x="5486400" y="16002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0220" name="Smiley Face 13"/>
          <p:cNvSpPr>
            <a:spLocks noChangeArrowheads="1"/>
          </p:cNvSpPr>
          <p:nvPr/>
        </p:nvSpPr>
        <p:spPr bwMode="auto">
          <a:xfrm>
            <a:off x="6477000" y="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0221" name="Smiley Face 14"/>
          <p:cNvSpPr>
            <a:spLocks noChangeArrowheads="1"/>
          </p:cNvSpPr>
          <p:nvPr/>
        </p:nvSpPr>
        <p:spPr bwMode="auto">
          <a:xfrm>
            <a:off x="7010400" y="17526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0222" name="Smiley Face 15"/>
          <p:cNvSpPr>
            <a:spLocks noChangeArrowheads="1"/>
          </p:cNvSpPr>
          <p:nvPr/>
        </p:nvSpPr>
        <p:spPr bwMode="auto">
          <a:xfrm>
            <a:off x="7620000" y="-4572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0223" name="Smiley Face 16"/>
          <p:cNvSpPr>
            <a:spLocks noChangeArrowheads="1"/>
          </p:cNvSpPr>
          <p:nvPr/>
        </p:nvSpPr>
        <p:spPr bwMode="auto">
          <a:xfrm>
            <a:off x="-457200" y="-3810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0224" name="Smiley Face 17"/>
          <p:cNvSpPr>
            <a:spLocks noChangeArrowheads="1"/>
          </p:cNvSpPr>
          <p:nvPr/>
        </p:nvSpPr>
        <p:spPr bwMode="auto">
          <a:xfrm>
            <a:off x="-533400" y="76200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50225" name="Smiley Face 18"/>
          <p:cNvSpPr>
            <a:spLocks noChangeArrowheads="1"/>
          </p:cNvSpPr>
          <p:nvPr/>
        </p:nvSpPr>
        <p:spPr bwMode="auto">
          <a:xfrm>
            <a:off x="-228600" y="21336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0226" name="Smiley Face 19"/>
          <p:cNvSpPr>
            <a:spLocks noChangeArrowheads="1"/>
          </p:cNvSpPr>
          <p:nvPr/>
        </p:nvSpPr>
        <p:spPr bwMode="auto">
          <a:xfrm>
            <a:off x="3048000" y="-6858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0227" name="Smiley Face 20"/>
          <p:cNvSpPr>
            <a:spLocks noChangeArrowheads="1"/>
          </p:cNvSpPr>
          <p:nvPr/>
        </p:nvSpPr>
        <p:spPr bwMode="auto">
          <a:xfrm>
            <a:off x="3200400" y="220980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50228" name="Smiley Face 21"/>
          <p:cNvSpPr>
            <a:spLocks noChangeArrowheads="1"/>
          </p:cNvSpPr>
          <p:nvPr/>
        </p:nvSpPr>
        <p:spPr bwMode="auto">
          <a:xfrm>
            <a:off x="1295400" y="21336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0229" name="Smiley Face 22"/>
          <p:cNvSpPr>
            <a:spLocks noChangeArrowheads="1"/>
          </p:cNvSpPr>
          <p:nvPr/>
        </p:nvSpPr>
        <p:spPr bwMode="auto">
          <a:xfrm>
            <a:off x="3352800" y="8382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0230" name="Smiley Face 23"/>
          <p:cNvSpPr>
            <a:spLocks noChangeArrowheads="1"/>
          </p:cNvSpPr>
          <p:nvPr/>
        </p:nvSpPr>
        <p:spPr bwMode="auto">
          <a:xfrm>
            <a:off x="4648200" y="11430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0231" name="Smiley Face 24"/>
          <p:cNvSpPr>
            <a:spLocks noChangeArrowheads="1"/>
          </p:cNvSpPr>
          <p:nvPr/>
        </p:nvSpPr>
        <p:spPr bwMode="auto">
          <a:xfrm>
            <a:off x="4800600" y="23622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0232" name="Smiley Face 25"/>
          <p:cNvSpPr>
            <a:spLocks noChangeArrowheads="1"/>
          </p:cNvSpPr>
          <p:nvPr/>
        </p:nvSpPr>
        <p:spPr bwMode="auto">
          <a:xfrm>
            <a:off x="5257800" y="-22860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50233" name="Smiley Face 26"/>
          <p:cNvSpPr>
            <a:spLocks noChangeArrowheads="1"/>
          </p:cNvSpPr>
          <p:nvPr/>
        </p:nvSpPr>
        <p:spPr bwMode="auto">
          <a:xfrm>
            <a:off x="6400800" y="25146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0234" name="Smiley Face 27"/>
          <p:cNvSpPr>
            <a:spLocks noChangeArrowheads="1"/>
          </p:cNvSpPr>
          <p:nvPr/>
        </p:nvSpPr>
        <p:spPr bwMode="auto">
          <a:xfrm>
            <a:off x="6248400" y="9144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0235" name="Smiley Face 28"/>
          <p:cNvSpPr>
            <a:spLocks noChangeArrowheads="1"/>
          </p:cNvSpPr>
          <p:nvPr/>
        </p:nvSpPr>
        <p:spPr bwMode="auto">
          <a:xfrm>
            <a:off x="990600" y="-6858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0236" name="Smiley Face 29"/>
          <p:cNvSpPr>
            <a:spLocks noChangeArrowheads="1"/>
          </p:cNvSpPr>
          <p:nvPr/>
        </p:nvSpPr>
        <p:spPr bwMode="auto">
          <a:xfrm>
            <a:off x="990600" y="9144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0237" name="Smiley Face 30"/>
          <p:cNvSpPr>
            <a:spLocks noChangeArrowheads="1"/>
          </p:cNvSpPr>
          <p:nvPr/>
        </p:nvSpPr>
        <p:spPr bwMode="auto">
          <a:xfrm>
            <a:off x="7620000" y="24384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0238" name="Smiley Face 31"/>
          <p:cNvSpPr>
            <a:spLocks noChangeArrowheads="1"/>
          </p:cNvSpPr>
          <p:nvPr/>
        </p:nvSpPr>
        <p:spPr bwMode="auto">
          <a:xfrm>
            <a:off x="8077200" y="6858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0239" name="Smiley Face 32"/>
          <p:cNvSpPr>
            <a:spLocks noChangeArrowheads="1"/>
          </p:cNvSpPr>
          <p:nvPr/>
        </p:nvSpPr>
        <p:spPr bwMode="auto">
          <a:xfrm>
            <a:off x="7772400" y="1371600"/>
            <a:ext cx="1524000" cy="1371600"/>
          </a:xfrm>
          <a:prstGeom prst="smileyFace">
            <a:avLst>
              <a:gd name="adj" fmla="val 4653"/>
            </a:avLst>
          </a:prstGeom>
          <a:solidFill>
            <a:srgbClr val="FF5050"/>
          </a:solidFill>
          <a:ln w="28575" algn="ctr">
            <a:solidFill>
              <a:schemeClr val="bg1"/>
            </a:solidFill>
            <a:round/>
            <a:headEnd/>
            <a:tailEnd/>
          </a:ln>
        </p:spPr>
        <p:txBody>
          <a:bodyPr/>
          <a:lstStyle/>
          <a:p>
            <a:endParaRPr lang="en-US"/>
          </a:p>
        </p:txBody>
      </p:sp>
      <p:sp>
        <p:nvSpPr>
          <p:cNvPr id="350240" name="Smiley Face 33"/>
          <p:cNvSpPr>
            <a:spLocks noChangeArrowheads="1"/>
          </p:cNvSpPr>
          <p:nvPr/>
        </p:nvSpPr>
        <p:spPr bwMode="auto">
          <a:xfrm>
            <a:off x="2133600" y="24384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0241" name="Rounded Rectangle 34"/>
          <p:cNvSpPr>
            <a:spLocks noChangeArrowheads="1"/>
          </p:cNvSpPr>
          <p:nvPr/>
        </p:nvSpPr>
        <p:spPr bwMode="auto">
          <a:xfrm>
            <a:off x="685800" y="4038600"/>
            <a:ext cx="7467600" cy="2362200"/>
          </a:xfrm>
          <a:prstGeom prst="roundRect">
            <a:avLst>
              <a:gd name="adj" fmla="val 16667"/>
            </a:avLst>
          </a:prstGeom>
          <a:blipFill dpi="0" rotWithShape="1">
            <a:blip r:embed="rId2"/>
            <a:srcRect/>
            <a:tile tx="0" ty="0" sx="100000" sy="100000" flip="none" algn="tl"/>
          </a:blipFill>
          <a:ln w="9525" algn="ctr">
            <a:solidFill>
              <a:schemeClr val="tx1"/>
            </a:solidFill>
            <a:round/>
            <a:headEnd/>
            <a:tailEnd/>
          </a:ln>
        </p:spPr>
        <p:txBody>
          <a:bodyPr/>
          <a:lstStyle/>
          <a:p>
            <a:endParaRPr lang="en-US"/>
          </a:p>
        </p:txBody>
      </p:sp>
      <p:sp>
        <p:nvSpPr>
          <p:cNvPr id="350242" name="Rounded Rectangle 35"/>
          <p:cNvSpPr>
            <a:spLocks noChangeArrowheads="1"/>
          </p:cNvSpPr>
          <p:nvPr/>
        </p:nvSpPr>
        <p:spPr bwMode="auto">
          <a:xfrm>
            <a:off x="990600" y="4267200"/>
            <a:ext cx="6934200" cy="1981200"/>
          </a:xfrm>
          <a:prstGeom prst="roundRect">
            <a:avLst>
              <a:gd name="adj" fmla="val 16667"/>
            </a:avLst>
          </a:prstGeom>
          <a:blipFill dpi="0" rotWithShape="1">
            <a:blip r:embed="rId3"/>
            <a:srcRect/>
            <a:tile tx="0" ty="0" sx="100000" sy="100000" flip="none" algn="tl"/>
          </a:blipFill>
          <a:ln w="38100" algn="ctr">
            <a:solidFill>
              <a:schemeClr val="bg1"/>
            </a:solidFill>
            <a:round/>
            <a:headEnd/>
            <a:tailEnd/>
          </a:ln>
        </p:spPr>
        <p:txBody>
          <a:bodyPr/>
          <a:lstStyle/>
          <a:p>
            <a:endParaRPr lang="en-US"/>
          </a:p>
        </p:txBody>
      </p:sp>
      <p:sp>
        <p:nvSpPr>
          <p:cNvPr id="350243" name="Oval 36"/>
          <p:cNvSpPr>
            <a:spLocks noChangeArrowheads="1"/>
          </p:cNvSpPr>
          <p:nvPr/>
        </p:nvSpPr>
        <p:spPr bwMode="auto">
          <a:xfrm>
            <a:off x="4572000" y="48768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0244" name="Oval 37"/>
          <p:cNvSpPr>
            <a:spLocks noChangeArrowheads="1"/>
          </p:cNvSpPr>
          <p:nvPr/>
        </p:nvSpPr>
        <p:spPr bwMode="auto">
          <a:xfrm>
            <a:off x="6858000" y="4419600"/>
            <a:ext cx="609600" cy="533400"/>
          </a:xfrm>
          <a:prstGeom prst="ellipse">
            <a:avLst/>
          </a:prstGeom>
          <a:solidFill>
            <a:srgbClr val="9966FF"/>
          </a:solidFill>
          <a:ln w="38100" algn="ctr">
            <a:solidFill>
              <a:schemeClr val="bg1"/>
            </a:solidFill>
            <a:round/>
            <a:headEnd/>
            <a:tailEnd/>
          </a:ln>
        </p:spPr>
        <p:txBody>
          <a:bodyPr/>
          <a:lstStyle/>
          <a:p>
            <a:endParaRPr lang="en-US"/>
          </a:p>
        </p:txBody>
      </p:sp>
      <p:sp>
        <p:nvSpPr>
          <p:cNvPr id="350245" name="Oval 38"/>
          <p:cNvSpPr>
            <a:spLocks noChangeArrowheads="1"/>
          </p:cNvSpPr>
          <p:nvPr/>
        </p:nvSpPr>
        <p:spPr bwMode="auto">
          <a:xfrm>
            <a:off x="2133600" y="5486400"/>
            <a:ext cx="609600" cy="533400"/>
          </a:xfrm>
          <a:prstGeom prst="ellipse">
            <a:avLst/>
          </a:prstGeom>
          <a:solidFill>
            <a:srgbClr val="FFFF00"/>
          </a:solidFill>
          <a:ln w="38100" algn="ctr">
            <a:solidFill>
              <a:schemeClr val="bg1"/>
            </a:solidFill>
            <a:round/>
            <a:headEnd/>
            <a:tailEnd/>
          </a:ln>
        </p:spPr>
        <p:txBody>
          <a:bodyPr/>
          <a:lstStyle/>
          <a:p>
            <a:endParaRPr lang="en-US"/>
          </a:p>
        </p:txBody>
      </p:sp>
      <p:sp>
        <p:nvSpPr>
          <p:cNvPr id="350246" name="Oval 39"/>
          <p:cNvSpPr>
            <a:spLocks noChangeArrowheads="1"/>
          </p:cNvSpPr>
          <p:nvPr/>
        </p:nvSpPr>
        <p:spPr bwMode="auto">
          <a:xfrm>
            <a:off x="4648200" y="43434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0247" name="Oval 40"/>
          <p:cNvSpPr>
            <a:spLocks noChangeArrowheads="1"/>
          </p:cNvSpPr>
          <p:nvPr/>
        </p:nvSpPr>
        <p:spPr bwMode="auto">
          <a:xfrm>
            <a:off x="3200400" y="56388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0248" name="Oval 41"/>
          <p:cNvSpPr>
            <a:spLocks noChangeArrowheads="1"/>
          </p:cNvSpPr>
          <p:nvPr/>
        </p:nvSpPr>
        <p:spPr bwMode="auto">
          <a:xfrm>
            <a:off x="1295400" y="45720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0249" name="Oval 42"/>
          <p:cNvSpPr>
            <a:spLocks noChangeArrowheads="1"/>
          </p:cNvSpPr>
          <p:nvPr/>
        </p:nvSpPr>
        <p:spPr bwMode="auto">
          <a:xfrm>
            <a:off x="5638800" y="54864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0250" name="Oval 43"/>
          <p:cNvSpPr>
            <a:spLocks noChangeArrowheads="1"/>
          </p:cNvSpPr>
          <p:nvPr/>
        </p:nvSpPr>
        <p:spPr bwMode="auto">
          <a:xfrm>
            <a:off x="1066800" y="56388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0251" name="Oval 44"/>
          <p:cNvSpPr>
            <a:spLocks noChangeArrowheads="1"/>
          </p:cNvSpPr>
          <p:nvPr/>
        </p:nvSpPr>
        <p:spPr bwMode="auto">
          <a:xfrm>
            <a:off x="6553200" y="54102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0252" name="Oval 45"/>
          <p:cNvSpPr>
            <a:spLocks noChangeArrowheads="1"/>
          </p:cNvSpPr>
          <p:nvPr/>
        </p:nvSpPr>
        <p:spPr bwMode="auto">
          <a:xfrm>
            <a:off x="3048000" y="44958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0253" name="Oval 46"/>
          <p:cNvSpPr>
            <a:spLocks noChangeArrowheads="1"/>
          </p:cNvSpPr>
          <p:nvPr/>
        </p:nvSpPr>
        <p:spPr bwMode="auto">
          <a:xfrm>
            <a:off x="5867400" y="47244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0254" name="Oval 47"/>
          <p:cNvSpPr>
            <a:spLocks noChangeArrowheads="1"/>
          </p:cNvSpPr>
          <p:nvPr/>
        </p:nvSpPr>
        <p:spPr bwMode="auto">
          <a:xfrm>
            <a:off x="4953000" y="52578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0255" name="Oval 48"/>
          <p:cNvSpPr>
            <a:spLocks noChangeArrowheads="1"/>
          </p:cNvSpPr>
          <p:nvPr/>
        </p:nvSpPr>
        <p:spPr bwMode="auto">
          <a:xfrm>
            <a:off x="3810000" y="4953000"/>
            <a:ext cx="609600" cy="533400"/>
          </a:xfrm>
          <a:prstGeom prst="ellipse">
            <a:avLst/>
          </a:prstGeom>
          <a:solidFill>
            <a:srgbClr val="FF5050"/>
          </a:solidFill>
          <a:ln w="38100" algn="ctr">
            <a:solidFill>
              <a:schemeClr val="bg1"/>
            </a:solidFill>
            <a:round/>
            <a:headEnd/>
            <a:tailEnd/>
          </a:ln>
        </p:spPr>
        <p:txBody>
          <a:bodyPr/>
          <a:lstStyle/>
          <a:p>
            <a:endParaRPr lang="en-US"/>
          </a:p>
        </p:txBody>
      </p:sp>
      <p:sp>
        <p:nvSpPr>
          <p:cNvPr id="350256" name="Oval 49"/>
          <p:cNvSpPr>
            <a:spLocks noChangeArrowheads="1"/>
          </p:cNvSpPr>
          <p:nvPr/>
        </p:nvSpPr>
        <p:spPr bwMode="auto">
          <a:xfrm>
            <a:off x="2286000" y="49530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0257" name="Oval 50"/>
          <p:cNvSpPr>
            <a:spLocks noChangeArrowheads="1"/>
          </p:cNvSpPr>
          <p:nvPr/>
        </p:nvSpPr>
        <p:spPr bwMode="auto">
          <a:xfrm>
            <a:off x="2209800" y="4419600"/>
            <a:ext cx="609600" cy="533400"/>
          </a:xfrm>
          <a:prstGeom prst="ellipse">
            <a:avLst/>
          </a:prstGeom>
          <a:solidFill>
            <a:srgbClr val="9966FF"/>
          </a:solidFill>
          <a:ln w="38100" algn="ctr">
            <a:solidFill>
              <a:schemeClr val="bg1"/>
            </a:solidFill>
            <a:round/>
            <a:headEnd/>
            <a:tailEnd/>
          </a:ln>
        </p:spPr>
        <p:txBody>
          <a:bodyPr/>
          <a:lstStyle/>
          <a:p>
            <a:endParaRPr lang="en-US"/>
          </a:p>
        </p:txBody>
      </p:sp>
      <p:sp>
        <p:nvSpPr>
          <p:cNvPr id="350258" name="Oval 51"/>
          <p:cNvSpPr>
            <a:spLocks noChangeArrowheads="1"/>
          </p:cNvSpPr>
          <p:nvPr/>
        </p:nvSpPr>
        <p:spPr bwMode="auto">
          <a:xfrm>
            <a:off x="1828800" y="48768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0259" name="Oval 52"/>
          <p:cNvSpPr>
            <a:spLocks noChangeArrowheads="1"/>
          </p:cNvSpPr>
          <p:nvPr/>
        </p:nvSpPr>
        <p:spPr bwMode="auto">
          <a:xfrm>
            <a:off x="2895600" y="51054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0260" name="Oval 53"/>
          <p:cNvSpPr>
            <a:spLocks noChangeArrowheads="1"/>
          </p:cNvSpPr>
          <p:nvPr/>
        </p:nvSpPr>
        <p:spPr bwMode="auto">
          <a:xfrm>
            <a:off x="3733800" y="44196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0261" name="Oval 54"/>
          <p:cNvSpPr>
            <a:spLocks noChangeArrowheads="1"/>
          </p:cNvSpPr>
          <p:nvPr/>
        </p:nvSpPr>
        <p:spPr bwMode="auto">
          <a:xfrm>
            <a:off x="7162800" y="51054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0262" name="Oval 55"/>
          <p:cNvSpPr>
            <a:spLocks noChangeArrowheads="1"/>
          </p:cNvSpPr>
          <p:nvPr/>
        </p:nvSpPr>
        <p:spPr bwMode="auto">
          <a:xfrm>
            <a:off x="1295400" y="51054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0263" name="Oval 56"/>
          <p:cNvSpPr>
            <a:spLocks noChangeArrowheads="1"/>
          </p:cNvSpPr>
          <p:nvPr/>
        </p:nvSpPr>
        <p:spPr bwMode="auto">
          <a:xfrm>
            <a:off x="5334000" y="43434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0264" name="Oval 57"/>
          <p:cNvSpPr>
            <a:spLocks noChangeArrowheads="1"/>
          </p:cNvSpPr>
          <p:nvPr/>
        </p:nvSpPr>
        <p:spPr bwMode="auto">
          <a:xfrm>
            <a:off x="4267200" y="55626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0265" name="Oval 58"/>
          <p:cNvSpPr>
            <a:spLocks noChangeArrowheads="1"/>
          </p:cNvSpPr>
          <p:nvPr/>
        </p:nvSpPr>
        <p:spPr bwMode="auto">
          <a:xfrm>
            <a:off x="1752600" y="56388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0266" name="Oval 59"/>
          <p:cNvSpPr>
            <a:spLocks noChangeArrowheads="1"/>
          </p:cNvSpPr>
          <p:nvPr/>
        </p:nvSpPr>
        <p:spPr bwMode="auto">
          <a:xfrm>
            <a:off x="6400800" y="48768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0267" name="Oval 60"/>
          <p:cNvSpPr>
            <a:spLocks noChangeArrowheads="1"/>
          </p:cNvSpPr>
          <p:nvPr/>
        </p:nvSpPr>
        <p:spPr bwMode="auto">
          <a:xfrm>
            <a:off x="6096000" y="5715000"/>
            <a:ext cx="609600" cy="533400"/>
          </a:xfrm>
          <a:prstGeom prst="ellipse">
            <a:avLst/>
          </a:prstGeom>
          <a:solidFill>
            <a:srgbClr val="9966FF"/>
          </a:solidFill>
          <a:ln w="38100" algn="ctr">
            <a:solidFill>
              <a:schemeClr val="bg1"/>
            </a:solidFill>
            <a:round/>
            <a:headEnd/>
            <a:tailEnd/>
          </a:ln>
        </p:spPr>
        <p:txBody>
          <a:bodyPr/>
          <a:lstStyle/>
          <a:p>
            <a:endParaRPr lang="en-US"/>
          </a:p>
        </p:txBody>
      </p:sp>
      <p:sp>
        <p:nvSpPr>
          <p:cNvPr id="62" name="Rectangle 61"/>
          <p:cNvSpPr/>
          <p:nvPr/>
        </p:nvSpPr>
        <p:spPr>
          <a:xfrm>
            <a:off x="457200" y="685800"/>
            <a:ext cx="6173486" cy="1754326"/>
          </a:xfrm>
          <a:prstGeom prst="rect">
            <a:avLst/>
          </a:prstGeom>
          <a:noFill/>
        </p:spPr>
        <p:txBody>
          <a:bodyPr wrap="none">
            <a:spAutoFit/>
          </a:bodyPr>
          <a:lstStyle/>
          <a:p>
            <a:pPr>
              <a:defRPr/>
            </a:pPr>
            <a:r>
              <a:rPr lang="en-US" sz="5400" b="1" dirty="0">
                <a:ln w="17780" cmpd="sng">
                  <a:solidFill>
                    <a:sysClr val="windowText" lastClr="000000"/>
                  </a:solidFill>
                  <a:prstDash val="solid"/>
                  <a:miter lim="800000"/>
                </a:ln>
                <a:effectLst>
                  <a:outerShdw blurRad="50800" algn="tl" rotWithShape="0">
                    <a:srgbClr val="000000"/>
                  </a:outerShdw>
                </a:effectLst>
              </a:rPr>
              <a:t>Time Passes /</a:t>
            </a:r>
          </a:p>
          <a:p>
            <a:pPr algn="ctr">
              <a:defRPr/>
            </a:pPr>
            <a:r>
              <a:rPr lang="en-US" sz="5400" b="1" dirty="0">
                <a:ln w="17780" cmpd="sng">
                  <a:solidFill>
                    <a:sysClr val="windowText" lastClr="000000"/>
                  </a:solidFill>
                  <a:prstDash val="solid"/>
                  <a:miter lim="800000"/>
                </a:ln>
                <a:effectLst>
                  <a:outerShdw blurRad="50800" algn="tl" rotWithShape="0">
                    <a:srgbClr val="000000"/>
                  </a:outerShdw>
                </a:effectLst>
              </a:rPr>
              <a:t>New Generations</a:t>
            </a: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miley Face 3"/>
          <p:cNvSpPr>
            <a:spLocks noChangeArrowheads="1"/>
          </p:cNvSpPr>
          <p:nvPr/>
        </p:nvSpPr>
        <p:spPr bwMode="auto">
          <a:xfrm>
            <a:off x="609600" y="2286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1235" name="Smiley Face 4"/>
          <p:cNvSpPr>
            <a:spLocks noChangeArrowheads="1"/>
          </p:cNvSpPr>
          <p:nvPr/>
        </p:nvSpPr>
        <p:spPr bwMode="auto">
          <a:xfrm>
            <a:off x="3124200" y="4572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1236" name="Smiley Face 5"/>
          <p:cNvSpPr>
            <a:spLocks noChangeArrowheads="1"/>
          </p:cNvSpPr>
          <p:nvPr/>
        </p:nvSpPr>
        <p:spPr bwMode="auto">
          <a:xfrm>
            <a:off x="5410200" y="3048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1237" name="Smiley Face 6"/>
          <p:cNvSpPr>
            <a:spLocks noChangeArrowheads="1"/>
          </p:cNvSpPr>
          <p:nvPr/>
        </p:nvSpPr>
        <p:spPr bwMode="auto">
          <a:xfrm>
            <a:off x="4038600" y="16764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1238" name="Smiley Face 7"/>
          <p:cNvSpPr>
            <a:spLocks noChangeArrowheads="1"/>
          </p:cNvSpPr>
          <p:nvPr/>
        </p:nvSpPr>
        <p:spPr bwMode="auto">
          <a:xfrm>
            <a:off x="7162800" y="6858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1239" name="Smiley Face 8"/>
          <p:cNvSpPr>
            <a:spLocks noChangeArrowheads="1"/>
          </p:cNvSpPr>
          <p:nvPr/>
        </p:nvSpPr>
        <p:spPr bwMode="auto">
          <a:xfrm>
            <a:off x="2209800" y="1219200"/>
            <a:ext cx="1524000" cy="1371600"/>
          </a:xfrm>
          <a:prstGeom prst="smileyFace">
            <a:avLst>
              <a:gd name="adj" fmla="val 4653"/>
            </a:avLst>
          </a:prstGeom>
          <a:solidFill>
            <a:srgbClr val="FFFF00"/>
          </a:solidFill>
          <a:ln w="28575" algn="ctr">
            <a:solidFill>
              <a:schemeClr val="bg1"/>
            </a:solidFill>
            <a:round/>
            <a:headEnd/>
            <a:tailEnd/>
          </a:ln>
        </p:spPr>
        <p:txBody>
          <a:bodyPr/>
          <a:lstStyle/>
          <a:p>
            <a:endParaRPr lang="en-US"/>
          </a:p>
        </p:txBody>
      </p:sp>
      <p:sp>
        <p:nvSpPr>
          <p:cNvPr id="351240" name="Smiley Face 9"/>
          <p:cNvSpPr>
            <a:spLocks noChangeArrowheads="1"/>
          </p:cNvSpPr>
          <p:nvPr/>
        </p:nvSpPr>
        <p:spPr bwMode="auto">
          <a:xfrm>
            <a:off x="1981200" y="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1241" name="Smiley Face 10"/>
          <p:cNvSpPr>
            <a:spLocks noChangeArrowheads="1"/>
          </p:cNvSpPr>
          <p:nvPr/>
        </p:nvSpPr>
        <p:spPr bwMode="auto">
          <a:xfrm>
            <a:off x="381000" y="16002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1242" name="Smiley Face 11"/>
          <p:cNvSpPr>
            <a:spLocks noChangeArrowheads="1"/>
          </p:cNvSpPr>
          <p:nvPr/>
        </p:nvSpPr>
        <p:spPr bwMode="auto">
          <a:xfrm>
            <a:off x="4267200" y="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1243" name="Smiley Face 12"/>
          <p:cNvSpPr>
            <a:spLocks noChangeArrowheads="1"/>
          </p:cNvSpPr>
          <p:nvPr/>
        </p:nvSpPr>
        <p:spPr bwMode="auto">
          <a:xfrm>
            <a:off x="5486400" y="16002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1244" name="Smiley Face 13"/>
          <p:cNvSpPr>
            <a:spLocks noChangeArrowheads="1"/>
          </p:cNvSpPr>
          <p:nvPr/>
        </p:nvSpPr>
        <p:spPr bwMode="auto">
          <a:xfrm>
            <a:off x="6477000" y="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1245" name="Smiley Face 14"/>
          <p:cNvSpPr>
            <a:spLocks noChangeArrowheads="1"/>
          </p:cNvSpPr>
          <p:nvPr/>
        </p:nvSpPr>
        <p:spPr bwMode="auto">
          <a:xfrm>
            <a:off x="7010400" y="17526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1246" name="Smiley Face 15"/>
          <p:cNvSpPr>
            <a:spLocks noChangeArrowheads="1"/>
          </p:cNvSpPr>
          <p:nvPr/>
        </p:nvSpPr>
        <p:spPr bwMode="auto">
          <a:xfrm>
            <a:off x="7620000" y="-4572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1247" name="Smiley Face 16"/>
          <p:cNvSpPr>
            <a:spLocks noChangeArrowheads="1"/>
          </p:cNvSpPr>
          <p:nvPr/>
        </p:nvSpPr>
        <p:spPr bwMode="auto">
          <a:xfrm>
            <a:off x="-457200" y="-3810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1248" name="Smiley Face 17"/>
          <p:cNvSpPr>
            <a:spLocks noChangeArrowheads="1"/>
          </p:cNvSpPr>
          <p:nvPr/>
        </p:nvSpPr>
        <p:spPr bwMode="auto">
          <a:xfrm>
            <a:off x="-533400" y="76200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51249" name="Smiley Face 18"/>
          <p:cNvSpPr>
            <a:spLocks noChangeArrowheads="1"/>
          </p:cNvSpPr>
          <p:nvPr/>
        </p:nvSpPr>
        <p:spPr bwMode="auto">
          <a:xfrm>
            <a:off x="-228600" y="21336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1250" name="Smiley Face 19"/>
          <p:cNvSpPr>
            <a:spLocks noChangeArrowheads="1"/>
          </p:cNvSpPr>
          <p:nvPr/>
        </p:nvSpPr>
        <p:spPr bwMode="auto">
          <a:xfrm>
            <a:off x="3048000" y="-6858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1251" name="Smiley Face 20"/>
          <p:cNvSpPr>
            <a:spLocks noChangeArrowheads="1"/>
          </p:cNvSpPr>
          <p:nvPr/>
        </p:nvSpPr>
        <p:spPr bwMode="auto">
          <a:xfrm>
            <a:off x="3200400" y="220980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51252" name="Smiley Face 21"/>
          <p:cNvSpPr>
            <a:spLocks noChangeArrowheads="1"/>
          </p:cNvSpPr>
          <p:nvPr/>
        </p:nvSpPr>
        <p:spPr bwMode="auto">
          <a:xfrm>
            <a:off x="1295400" y="21336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1253" name="Smiley Face 22"/>
          <p:cNvSpPr>
            <a:spLocks noChangeArrowheads="1"/>
          </p:cNvSpPr>
          <p:nvPr/>
        </p:nvSpPr>
        <p:spPr bwMode="auto">
          <a:xfrm>
            <a:off x="3352800" y="8382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1254" name="Smiley Face 23"/>
          <p:cNvSpPr>
            <a:spLocks noChangeArrowheads="1"/>
          </p:cNvSpPr>
          <p:nvPr/>
        </p:nvSpPr>
        <p:spPr bwMode="auto">
          <a:xfrm>
            <a:off x="4648200" y="11430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1255" name="Smiley Face 24"/>
          <p:cNvSpPr>
            <a:spLocks noChangeArrowheads="1"/>
          </p:cNvSpPr>
          <p:nvPr/>
        </p:nvSpPr>
        <p:spPr bwMode="auto">
          <a:xfrm>
            <a:off x="4800600" y="23622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1256" name="Smiley Face 25"/>
          <p:cNvSpPr>
            <a:spLocks noChangeArrowheads="1"/>
          </p:cNvSpPr>
          <p:nvPr/>
        </p:nvSpPr>
        <p:spPr bwMode="auto">
          <a:xfrm>
            <a:off x="5257800" y="-22860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51257" name="Smiley Face 26"/>
          <p:cNvSpPr>
            <a:spLocks noChangeArrowheads="1"/>
          </p:cNvSpPr>
          <p:nvPr/>
        </p:nvSpPr>
        <p:spPr bwMode="auto">
          <a:xfrm>
            <a:off x="6400800" y="25146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1258" name="Smiley Face 27"/>
          <p:cNvSpPr>
            <a:spLocks noChangeArrowheads="1"/>
          </p:cNvSpPr>
          <p:nvPr/>
        </p:nvSpPr>
        <p:spPr bwMode="auto">
          <a:xfrm>
            <a:off x="6248400" y="9144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1259" name="Smiley Face 28"/>
          <p:cNvSpPr>
            <a:spLocks noChangeArrowheads="1"/>
          </p:cNvSpPr>
          <p:nvPr/>
        </p:nvSpPr>
        <p:spPr bwMode="auto">
          <a:xfrm>
            <a:off x="990600" y="-6858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1260" name="Smiley Face 29"/>
          <p:cNvSpPr>
            <a:spLocks noChangeArrowheads="1"/>
          </p:cNvSpPr>
          <p:nvPr/>
        </p:nvSpPr>
        <p:spPr bwMode="auto">
          <a:xfrm>
            <a:off x="990600" y="9144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1261" name="Smiley Face 30"/>
          <p:cNvSpPr>
            <a:spLocks noChangeArrowheads="1"/>
          </p:cNvSpPr>
          <p:nvPr/>
        </p:nvSpPr>
        <p:spPr bwMode="auto">
          <a:xfrm>
            <a:off x="7620000" y="24384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1262" name="Smiley Face 31"/>
          <p:cNvSpPr>
            <a:spLocks noChangeArrowheads="1"/>
          </p:cNvSpPr>
          <p:nvPr/>
        </p:nvSpPr>
        <p:spPr bwMode="auto">
          <a:xfrm>
            <a:off x="8077200" y="6858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1263" name="Smiley Face 32"/>
          <p:cNvSpPr>
            <a:spLocks noChangeArrowheads="1"/>
          </p:cNvSpPr>
          <p:nvPr/>
        </p:nvSpPr>
        <p:spPr bwMode="auto">
          <a:xfrm>
            <a:off x="7772400" y="1371600"/>
            <a:ext cx="1524000" cy="1371600"/>
          </a:xfrm>
          <a:prstGeom prst="smileyFace">
            <a:avLst>
              <a:gd name="adj" fmla="val 4653"/>
            </a:avLst>
          </a:prstGeom>
          <a:solidFill>
            <a:srgbClr val="FF5050"/>
          </a:solidFill>
          <a:ln w="28575" algn="ctr">
            <a:solidFill>
              <a:schemeClr val="bg1"/>
            </a:solidFill>
            <a:round/>
            <a:headEnd/>
            <a:tailEnd/>
          </a:ln>
        </p:spPr>
        <p:txBody>
          <a:bodyPr/>
          <a:lstStyle/>
          <a:p>
            <a:endParaRPr lang="en-US"/>
          </a:p>
        </p:txBody>
      </p:sp>
      <p:sp>
        <p:nvSpPr>
          <p:cNvPr id="351264" name="Smiley Face 33"/>
          <p:cNvSpPr>
            <a:spLocks noChangeArrowheads="1"/>
          </p:cNvSpPr>
          <p:nvPr/>
        </p:nvSpPr>
        <p:spPr bwMode="auto">
          <a:xfrm>
            <a:off x="2133600" y="24384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1265" name="Rounded Rectangle 34"/>
          <p:cNvSpPr>
            <a:spLocks noChangeArrowheads="1"/>
          </p:cNvSpPr>
          <p:nvPr/>
        </p:nvSpPr>
        <p:spPr bwMode="auto">
          <a:xfrm>
            <a:off x="685800" y="4038600"/>
            <a:ext cx="7467600" cy="2362200"/>
          </a:xfrm>
          <a:prstGeom prst="roundRect">
            <a:avLst>
              <a:gd name="adj" fmla="val 16667"/>
            </a:avLst>
          </a:prstGeom>
          <a:blipFill dpi="0" rotWithShape="1">
            <a:blip r:embed="rId2"/>
            <a:srcRect/>
            <a:tile tx="0" ty="0" sx="100000" sy="100000" flip="none" algn="tl"/>
          </a:blipFill>
          <a:ln w="9525" algn="ctr">
            <a:solidFill>
              <a:schemeClr val="tx1"/>
            </a:solidFill>
            <a:round/>
            <a:headEnd/>
            <a:tailEnd/>
          </a:ln>
        </p:spPr>
        <p:txBody>
          <a:bodyPr/>
          <a:lstStyle/>
          <a:p>
            <a:endParaRPr lang="en-US"/>
          </a:p>
        </p:txBody>
      </p:sp>
      <p:sp>
        <p:nvSpPr>
          <p:cNvPr id="351266" name="Rounded Rectangle 35"/>
          <p:cNvSpPr>
            <a:spLocks noChangeArrowheads="1"/>
          </p:cNvSpPr>
          <p:nvPr/>
        </p:nvSpPr>
        <p:spPr bwMode="auto">
          <a:xfrm>
            <a:off x="990600" y="4267200"/>
            <a:ext cx="6934200" cy="1981200"/>
          </a:xfrm>
          <a:prstGeom prst="roundRect">
            <a:avLst>
              <a:gd name="adj" fmla="val 16667"/>
            </a:avLst>
          </a:prstGeom>
          <a:blipFill dpi="0" rotWithShape="1">
            <a:blip r:embed="rId3"/>
            <a:srcRect/>
            <a:tile tx="0" ty="0" sx="100000" sy="100000" flip="none" algn="tl"/>
          </a:blipFill>
          <a:ln w="38100" algn="ctr">
            <a:solidFill>
              <a:schemeClr val="bg1"/>
            </a:solidFill>
            <a:round/>
            <a:headEnd/>
            <a:tailEnd/>
          </a:ln>
        </p:spPr>
        <p:txBody>
          <a:bodyPr/>
          <a:lstStyle/>
          <a:p>
            <a:endParaRPr lang="en-US"/>
          </a:p>
        </p:txBody>
      </p:sp>
      <p:sp>
        <p:nvSpPr>
          <p:cNvPr id="351267" name="Oval 36"/>
          <p:cNvSpPr>
            <a:spLocks noChangeArrowheads="1"/>
          </p:cNvSpPr>
          <p:nvPr/>
        </p:nvSpPr>
        <p:spPr bwMode="auto">
          <a:xfrm>
            <a:off x="4572000" y="48768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1268" name="Oval 37"/>
          <p:cNvSpPr>
            <a:spLocks noChangeArrowheads="1"/>
          </p:cNvSpPr>
          <p:nvPr/>
        </p:nvSpPr>
        <p:spPr bwMode="auto">
          <a:xfrm>
            <a:off x="6858000" y="4419600"/>
            <a:ext cx="609600" cy="533400"/>
          </a:xfrm>
          <a:prstGeom prst="ellipse">
            <a:avLst/>
          </a:prstGeom>
          <a:solidFill>
            <a:srgbClr val="9966FF"/>
          </a:solidFill>
          <a:ln w="38100" algn="ctr">
            <a:solidFill>
              <a:schemeClr val="bg1"/>
            </a:solidFill>
            <a:round/>
            <a:headEnd/>
            <a:tailEnd/>
          </a:ln>
        </p:spPr>
        <p:txBody>
          <a:bodyPr/>
          <a:lstStyle/>
          <a:p>
            <a:endParaRPr lang="en-US"/>
          </a:p>
        </p:txBody>
      </p:sp>
      <p:sp>
        <p:nvSpPr>
          <p:cNvPr id="351269" name="Oval 38"/>
          <p:cNvSpPr>
            <a:spLocks noChangeArrowheads="1"/>
          </p:cNvSpPr>
          <p:nvPr/>
        </p:nvSpPr>
        <p:spPr bwMode="auto">
          <a:xfrm>
            <a:off x="2133600" y="5486400"/>
            <a:ext cx="609600" cy="533400"/>
          </a:xfrm>
          <a:prstGeom prst="ellipse">
            <a:avLst/>
          </a:prstGeom>
          <a:solidFill>
            <a:srgbClr val="FFFF00"/>
          </a:solidFill>
          <a:ln w="38100" algn="ctr">
            <a:solidFill>
              <a:schemeClr val="bg1"/>
            </a:solidFill>
            <a:round/>
            <a:headEnd/>
            <a:tailEnd/>
          </a:ln>
        </p:spPr>
        <p:txBody>
          <a:bodyPr/>
          <a:lstStyle/>
          <a:p>
            <a:endParaRPr lang="en-US"/>
          </a:p>
        </p:txBody>
      </p:sp>
      <p:sp>
        <p:nvSpPr>
          <p:cNvPr id="351270" name="Oval 39"/>
          <p:cNvSpPr>
            <a:spLocks noChangeArrowheads="1"/>
          </p:cNvSpPr>
          <p:nvPr/>
        </p:nvSpPr>
        <p:spPr bwMode="auto">
          <a:xfrm>
            <a:off x="4648200" y="43434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1271" name="Oval 40"/>
          <p:cNvSpPr>
            <a:spLocks noChangeArrowheads="1"/>
          </p:cNvSpPr>
          <p:nvPr/>
        </p:nvSpPr>
        <p:spPr bwMode="auto">
          <a:xfrm>
            <a:off x="3200400" y="56388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1272" name="Oval 41"/>
          <p:cNvSpPr>
            <a:spLocks noChangeArrowheads="1"/>
          </p:cNvSpPr>
          <p:nvPr/>
        </p:nvSpPr>
        <p:spPr bwMode="auto">
          <a:xfrm>
            <a:off x="1295400" y="45720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1273" name="Oval 42"/>
          <p:cNvSpPr>
            <a:spLocks noChangeArrowheads="1"/>
          </p:cNvSpPr>
          <p:nvPr/>
        </p:nvSpPr>
        <p:spPr bwMode="auto">
          <a:xfrm>
            <a:off x="5638800" y="54864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1274" name="Oval 43"/>
          <p:cNvSpPr>
            <a:spLocks noChangeArrowheads="1"/>
          </p:cNvSpPr>
          <p:nvPr/>
        </p:nvSpPr>
        <p:spPr bwMode="auto">
          <a:xfrm>
            <a:off x="1066800" y="56388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1275" name="Oval 44"/>
          <p:cNvSpPr>
            <a:spLocks noChangeArrowheads="1"/>
          </p:cNvSpPr>
          <p:nvPr/>
        </p:nvSpPr>
        <p:spPr bwMode="auto">
          <a:xfrm>
            <a:off x="6553200" y="54102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1276" name="Oval 45"/>
          <p:cNvSpPr>
            <a:spLocks noChangeArrowheads="1"/>
          </p:cNvSpPr>
          <p:nvPr/>
        </p:nvSpPr>
        <p:spPr bwMode="auto">
          <a:xfrm>
            <a:off x="3048000" y="44958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1277" name="Oval 46"/>
          <p:cNvSpPr>
            <a:spLocks noChangeArrowheads="1"/>
          </p:cNvSpPr>
          <p:nvPr/>
        </p:nvSpPr>
        <p:spPr bwMode="auto">
          <a:xfrm>
            <a:off x="5867400" y="47244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1278" name="Oval 47"/>
          <p:cNvSpPr>
            <a:spLocks noChangeArrowheads="1"/>
          </p:cNvSpPr>
          <p:nvPr/>
        </p:nvSpPr>
        <p:spPr bwMode="auto">
          <a:xfrm>
            <a:off x="4953000" y="52578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1279" name="Oval 48"/>
          <p:cNvSpPr>
            <a:spLocks noChangeArrowheads="1"/>
          </p:cNvSpPr>
          <p:nvPr/>
        </p:nvSpPr>
        <p:spPr bwMode="auto">
          <a:xfrm>
            <a:off x="3810000" y="4953000"/>
            <a:ext cx="609600" cy="533400"/>
          </a:xfrm>
          <a:prstGeom prst="ellipse">
            <a:avLst/>
          </a:prstGeom>
          <a:solidFill>
            <a:srgbClr val="FF5050"/>
          </a:solidFill>
          <a:ln w="38100" algn="ctr">
            <a:solidFill>
              <a:schemeClr val="bg1"/>
            </a:solidFill>
            <a:round/>
            <a:headEnd/>
            <a:tailEnd/>
          </a:ln>
        </p:spPr>
        <p:txBody>
          <a:bodyPr/>
          <a:lstStyle/>
          <a:p>
            <a:endParaRPr lang="en-US"/>
          </a:p>
        </p:txBody>
      </p:sp>
      <p:sp>
        <p:nvSpPr>
          <p:cNvPr id="351280" name="Oval 49"/>
          <p:cNvSpPr>
            <a:spLocks noChangeArrowheads="1"/>
          </p:cNvSpPr>
          <p:nvPr/>
        </p:nvSpPr>
        <p:spPr bwMode="auto">
          <a:xfrm>
            <a:off x="2286000" y="49530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1281" name="Oval 50"/>
          <p:cNvSpPr>
            <a:spLocks noChangeArrowheads="1"/>
          </p:cNvSpPr>
          <p:nvPr/>
        </p:nvSpPr>
        <p:spPr bwMode="auto">
          <a:xfrm>
            <a:off x="2209800" y="4419600"/>
            <a:ext cx="609600" cy="533400"/>
          </a:xfrm>
          <a:prstGeom prst="ellipse">
            <a:avLst/>
          </a:prstGeom>
          <a:solidFill>
            <a:srgbClr val="9966FF"/>
          </a:solidFill>
          <a:ln w="38100" algn="ctr">
            <a:solidFill>
              <a:schemeClr val="bg1"/>
            </a:solidFill>
            <a:round/>
            <a:headEnd/>
            <a:tailEnd/>
          </a:ln>
        </p:spPr>
        <p:txBody>
          <a:bodyPr/>
          <a:lstStyle/>
          <a:p>
            <a:endParaRPr lang="en-US"/>
          </a:p>
        </p:txBody>
      </p:sp>
      <p:sp>
        <p:nvSpPr>
          <p:cNvPr id="351282" name="Oval 51"/>
          <p:cNvSpPr>
            <a:spLocks noChangeArrowheads="1"/>
          </p:cNvSpPr>
          <p:nvPr/>
        </p:nvSpPr>
        <p:spPr bwMode="auto">
          <a:xfrm>
            <a:off x="1828800" y="48768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1283" name="Oval 52"/>
          <p:cNvSpPr>
            <a:spLocks noChangeArrowheads="1"/>
          </p:cNvSpPr>
          <p:nvPr/>
        </p:nvSpPr>
        <p:spPr bwMode="auto">
          <a:xfrm>
            <a:off x="2895600" y="51054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1284" name="Oval 53"/>
          <p:cNvSpPr>
            <a:spLocks noChangeArrowheads="1"/>
          </p:cNvSpPr>
          <p:nvPr/>
        </p:nvSpPr>
        <p:spPr bwMode="auto">
          <a:xfrm>
            <a:off x="3733800" y="44196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1285" name="Oval 54"/>
          <p:cNvSpPr>
            <a:spLocks noChangeArrowheads="1"/>
          </p:cNvSpPr>
          <p:nvPr/>
        </p:nvSpPr>
        <p:spPr bwMode="auto">
          <a:xfrm>
            <a:off x="7162800" y="51054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1286" name="Oval 55"/>
          <p:cNvSpPr>
            <a:spLocks noChangeArrowheads="1"/>
          </p:cNvSpPr>
          <p:nvPr/>
        </p:nvSpPr>
        <p:spPr bwMode="auto">
          <a:xfrm>
            <a:off x="1295400" y="51054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1287" name="Oval 56"/>
          <p:cNvSpPr>
            <a:spLocks noChangeArrowheads="1"/>
          </p:cNvSpPr>
          <p:nvPr/>
        </p:nvSpPr>
        <p:spPr bwMode="auto">
          <a:xfrm>
            <a:off x="5334000" y="43434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1288" name="Oval 57"/>
          <p:cNvSpPr>
            <a:spLocks noChangeArrowheads="1"/>
          </p:cNvSpPr>
          <p:nvPr/>
        </p:nvSpPr>
        <p:spPr bwMode="auto">
          <a:xfrm>
            <a:off x="4267200" y="55626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1289" name="Oval 58"/>
          <p:cNvSpPr>
            <a:spLocks noChangeArrowheads="1"/>
          </p:cNvSpPr>
          <p:nvPr/>
        </p:nvSpPr>
        <p:spPr bwMode="auto">
          <a:xfrm>
            <a:off x="1752600" y="56388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1290" name="Oval 59"/>
          <p:cNvSpPr>
            <a:spLocks noChangeArrowheads="1"/>
          </p:cNvSpPr>
          <p:nvPr/>
        </p:nvSpPr>
        <p:spPr bwMode="auto">
          <a:xfrm>
            <a:off x="6400800" y="48768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1291" name="Oval 60"/>
          <p:cNvSpPr>
            <a:spLocks noChangeArrowheads="1"/>
          </p:cNvSpPr>
          <p:nvPr/>
        </p:nvSpPr>
        <p:spPr bwMode="auto">
          <a:xfrm>
            <a:off x="6096000" y="5715000"/>
            <a:ext cx="609600" cy="533400"/>
          </a:xfrm>
          <a:prstGeom prst="ellipse">
            <a:avLst/>
          </a:prstGeom>
          <a:solidFill>
            <a:srgbClr val="9966FF"/>
          </a:solidFill>
          <a:ln w="38100" algn="ctr">
            <a:solidFill>
              <a:schemeClr val="bg1"/>
            </a:solidFill>
            <a:round/>
            <a:headEnd/>
            <a:tailEnd/>
          </a:ln>
        </p:spPr>
        <p:txBody>
          <a:bodyPr/>
          <a:lstStyle/>
          <a:p>
            <a:endParaRPr lang="en-US"/>
          </a:p>
        </p:txBody>
      </p:sp>
      <p:sp>
        <p:nvSpPr>
          <p:cNvPr id="62" name="Rectangle 61"/>
          <p:cNvSpPr/>
          <p:nvPr/>
        </p:nvSpPr>
        <p:spPr>
          <a:xfrm>
            <a:off x="457200" y="685800"/>
            <a:ext cx="6173486" cy="1754326"/>
          </a:xfrm>
          <a:prstGeom prst="rect">
            <a:avLst/>
          </a:prstGeom>
          <a:noFill/>
        </p:spPr>
        <p:txBody>
          <a:bodyPr wrap="none">
            <a:spAutoFit/>
          </a:bodyPr>
          <a:lstStyle/>
          <a:p>
            <a:pPr>
              <a:defRPr/>
            </a:pPr>
            <a:r>
              <a:rPr lang="en-US" sz="5400" b="1" dirty="0">
                <a:ln w="17780" cmpd="sng">
                  <a:solidFill>
                    <a:sysClr val="windowText" lastClr="000000"/>
                  </a:solidFill>
                  <a:prstDash val="solid"/>
                  <a:miter lim="800000"/>
                </a:ln>
                <a:effectLst>
                  <a:outerShdw blurRad="50800" algn="tl" rotWithShape="0">
                    <a:srgbClr val="000000"/>
                  </a:outerShdw>
                </a:effectLst>
              </a:rPr>
              <a:t>Time Passes /</a:t>
            </a:r>
          </a:p>
          <a:p>
            <a:pPr algn="ctr">
              <a:defRPr/>
            </a:pPr>
            <a:r>
              <a:rPr lang="en-US" sz="5400" b="1" dirty="0">
                <a:ln w="17780" cmpd="sng">
                  <a:solidFill>
                    <a:sysClr val="windowText" lastClr="000000"/>
                  </a:solidFill>
                  <a:prstDash val="solid"/>
                  <a:miter lim="800000"/>
                </a:ln>
                <a:effectLst>
                  <a:outerShdw blurRad="50800" algn="tl" rotWithShape="0">
                    <a:srgbClr val="000000"/>
                  </a:outerShdw>
                </a:effectLst>
              </a:rPr>
              <a:t>New Generations</a:t>
            </a:r>
          </a:p>
        </p:txBody>
      </p:sp>
      <p:pic>
        <p:nvPicPr>
          <p:cNvPr id="351293" name="Picture 9" descr="clock-op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524000"/>
            <a:ext cx="12022138" cy="922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miley Face 3"/>
          <p:cNvSpPr>
            <a:spLocks noChangeArrowheads="1"/>
          </p:cNvSpPr>
          <p:nvPr/>
        </p:nvSpPr>
        <p:spPr bwMode="auto">
          <a:xfrm>
            <a:off x="609600" y="2286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2259" name="Smiley Face 4"/>
          <p:cNvSpPr>
            <a:spLocks noChangeArrowheads="1"/>
          </p:cNvSpPr>
          <p:nvPr/>
        </p:nvSpPr>
        <p:spPr bwMode="auto">
          <a:xfrm>
            <a:off x="3124200" y="4572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2260" name="Smiley Face 5"/>
          <p:cNvSpPr>
            <a:spLocks noChangeArrowheads="1"/>
          </p:cNvSpPr>
          <p:nvPr/>
        </p:nvSpPr>
        <p:spPr bwMode="auto">
          <a:xfrm>
            <a:off x="5410200" y="3048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2261" name="Smiley Face 6"/>
          <p:cNvSpPr>
            <a:spLocks noChangeArrowheads="1"/>
          </p:cNvSpPr>
          <p:nvPr/>
        </p:nvSpPr>
        <p:spPr bwMode="auto">
          <a:xfrm>
            <a:off x="4038600" y="16764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2262" name="Smiley Face 7"/>
          <p:cNvSpPr>
            <a:spLocks noChangeArrowheads="1"/>
          </p:cNvSpPr>
          <p:nvPr/>
        </p:nvSpPr>
        <p:spPr bwMode="auto">
          <a:xfrm>
            <a:off x="7162800" y="68580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52263" name="Smiley Face 8"/>
          <p:cNvSpPr>
            <a:spLocks noChangeArrowheads="1"/>
          </p:cNvSpPr>
          <p:nvPr/>
        </p:nvSpPr>
        <p:spPr bwMode="auto">
          <a:xfrm>
            <a:off x="2209800" y="1219200"/>
            <a:ext cx="1524000" cy="1371600"/>
          </a:xfrm>
          <a:prstGeom prst="smileyFace">
            <a:avLst>
              <a:gd name="adj" fmla="val 4653"/>
            </a:avLst>
          </a:prstGeom>
          <a:solidFill>
            <a:srgbClr val="FFFF00"/>
          </a:solidFill>
          <a:ln w="28575" algn="ctr">
            <a:solidFill>
              <a:schemeClr val="bg1"/>
            </a:solidFill>
            <a:round/>
            <a:headEnd/>
            <a:tailEnd/>
          </a:ln>
        </p:spPr>
        <p:txBody>
          <a:bodyPr/>
          <a:lstStyle/>
          <a:p>
            <a:endParaRPr lang="en-US"/>
          </a:p>
        </p:txBody>
      </p:sp>
      <p:sp>
        <p:nvSpPr>
          <p:cNvPr id="352264" name="Smiley Face 9"/>
          <p:cNvSpPr>
            <a:spLocks noChangeArrowheads="1"/>
          </p:cNvSpPr>
          <p:nvPr/>
        </p:nvSpPr>
        <p:spPr bwMode="auto">
          <a:xfrm>
            <a:off x="1981200" y="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52265" name="Smiley Face 10"/>
          <p:cNvSpPr>
            <a:spLocks noChangeArrowheads="1"/>
          </p:cNvSpPr>
          <p:nvPr/>
        </p:nvSpPr>
        <p:spPr bwMode="auto">
          <a:xfrm>
            <a:off x="381000" y="16002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2266" name="Smiley Face 11"/>
          <p:cNvSpPr>
            <a:spLocks noChangeArrowheads="1"/>
          </p:cNvSpPr>
          <p:nvPr/>
        </p:nvSpPr>
        <p:spPr bwMode="auto">
          <a:xfrm>
            <a:off x="4267200" y="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2267" name="Smiley Face 12"/>
          <p:cNvSpPr>
            <a:spLocks noChangeArrowheads="1"/>
          </p:cNvSpPr>
          <p:nvPr/>
        </p:nvSpPr>
        <p:spPr bwMode="auto">
          <a:xfrm>
            <a:off x="5486400" y="160020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52268" name="Smiley Face 13"/>
          <p:cNvSpPr>
            <a:spLocks noChangeArrowheads="1"/>
          </p:cNvSpPr>
          <p:nvPr/>
        </p:nvSpPr>
        <p:spPr bwMode="auto">
          <a:xfrm>
            <a:off x="6477000" y="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52269" name="Smiley Face 14"/>
          <p:cNvSpPr>
            <a:spLocks noChangeArrowheads="1"/>
          </p:cNvSpPr>
          <p:nvPr/>
        </p:nvSpPr>
        <p:spPr bwMode="auto">
          <a:xfrm>
            <a:off x="7010400" y="17526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2270" name="Smiley Face 15"/>
          <p:cNvSpPr>
            <a:spLocks noChangeArrowheads="1"/>
          </p:cNvSpPr>
          <p:nvPr/>
        </p:nvSpPr>
        <p:spPr bwMode="auto">
          <a:xfrm>
            <a:off x="7620000" y="-457200"/>
            <a:ext cx="1524000" cy="1371600"/>
          </a:xfrm>
          <a:prstGeom prst="smileyFace">
            <a:avLst>
              <a:gd name="adj" fmla="val 4653"/>
            </a:avLst>
          </a:prstGeom>
          <a:solidFill>
            <a:srgbClr val="FFFF00"/>
          </a:solidFill>
          <a:ln w="28575" algn="ctr">
            <a:solidFill>
              <a:schemeClr val="bg1"/>
            </a:solidFill>
            <a:round/>
            <a:headEnd/>
            <a:tailEnd/>
          </a:ln>
        </p:spPr>
        <p:txBody>
          <a:bodyPr/>
          <a:lstStyle/>
          <a:p>
            <a:endParaRPr lang="en-US"/>
          </a:p>
        </p:txBody>
      </p:sp>
      <p:sp>
        <p:nvSpPr>
          <p:cNvPr id="352271" name="Smiley Face 16"/>
          <p:cNvSpPr>
            <a:spLocks noChangeArrowheads="1"/>
          </p:cNvSpPr>
          <p:nvPr/>
        </p:nvSpPr>
        <p:spPr bwMode="auto">
          <a:xfrm>
            <a:off x="-457200" y="-3810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2272" name="Smiley Face 17"/>
          <p:cNvSpPr>
            <a:spLocks noChangeArrowheads="1"/>
          </p:cNvSpPr>
          <p:nvPr/>
        </p:nvSpPr>
        <p:spPr bwMode="auto">
          <a:xfrm>
            <a:off x="-533400" y="76200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52273" name="Smiley Face 18"/>
          <p:cNvSpPr>
            <a:spLocks noChangeArrowheads="1"/>
          </p:cNvSpPr>
          <p:nvPr/>
        </p:nvSpPr>
        <p:spPr bwMode="auto">
          <a:xfrm>
            <a:off x="-228600" y="213360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52274" name="Smiley Face 19"/>
          <p:cNvSpPr>
            <a:spLocks noChangeArrowheads="1"/>
          </p:cNvSpPr>
          <p:nvPr/>
        </p:nvSpPr>
        <p:spPr bwMode="auto">
          <a:xfrm>
            <a:off x="3048000" y="-68580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52275" name="Smiley Face 20"/>
          <p:cNvSpPr>
            <a:spLocks noChangeArrowheads="1"/>
          </p:cNvSpPr>
          <p:nvPr/>
        </p:nvSpPr>
        <p:spPr bwMode="auto">
          <a:xfrm>
            <a:off x="3200400" y="220980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52276" name="Smiley Face 21"/>
          <p:cNvSpPr>
            <a:spLocks noChangeArrowheads="1"/>
          </p:cNvSpPr>
          <p:nvPr/>
        </p:nvSpPr>
        <p:spPr bwMode="auto">
          <a:xfrm>
            <a:off x="1295400" y="21336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2277" name="Smiley Face 22"/>
          <p:cNvSpPr>
            <a:spLocks noChangeArrowheads="1"/>
          </p:cNvSpPr>
          <p:nvPr/>
        </p:nvSpPr>
        <p:spPr bwMode="auto">
          <a:xfrm>
            <a:off x="3352800" y="83820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52278" name="Smiley Face 23"/>
          <p:cNvSpPr>
            <a:spLocks noChangeArrowheads="1"/>
          </p:cNvSpPr>
          <p:nvPr/>
        </p:nvSpPr>
        <p:spPr bwMode="auto">
          <a:xfrm>
            <a:off x="4648200" y="114300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52279" name="Smiley Face 24"/>
          <p:cNvSpPr>
            <a:spLocks noChangeArrowheads="1"/>
          </p:cNvSpPr>
          <p:nvPr/>
        </p:nvSpPr>
        <p:spPr bwMode="auto">
          <a:xfrm>
            <a:off x="4800600" y="23622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2280" name="Smiley Face 25"/>
          <p:cNvSpPr>
            <a:spLocks noChangeArrowheads="1"/>
          </p:cNvSpPr>
          <p:nvPr/>
        </p:nvSpPr>
        <p:spPr bwMode="auto">
          <a:xfrm>
            <a:off x="5257800" y="-22860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52281" name="Smiley Face 26"/>
          <p:cNvSpPr>
            <a:spLocks noChangeArrowheads="1"/>
          </p:cNvSpPr>
          <p:nvPr/>
        </p:nvSpPr>
        <p:spPr bwMode="auto">
          <a:xfrm>
            <a:off x="6400800" y="2514600"/>
            <a:ext cx="1524000" cy="1371600"/>
          </a:xfrm>
          <a:prstGeom prst="smileyFace">
            <a:avLst>
              <a:gd name="adj" fmla="val 4653"/>
            </a:avLst>
          </a:prstGeom>
          <a:solidFill>
            <a:srgbClr val="FFFF00"/>
          </a:solidFill>
          <a:ln w="28575" algn="ctr">
            <a:solidFill>
              <a:schemeClr val="bg1"/>
            </a:solidFill>
            <a:round/>
            <a:headEnd/>
            <a:tailEnd/>
          </a:ln>
        </p:spPr>
        <p:txBody>
          <a:bodyPr/>
          <a:lstStyle/>
          <a:p>
            <a:endParaRPr lang="en-US"/>
          </a:p>
        </p:txBody>
      </p:sp>
      <p:sp>
        <p:nvSpPr>
          <p:cNvPr id="352282" name="Smiley Face 27"/>
          <p:cNvSpPr>
            <a:spLocks noChangeArrowheads="1"/>
          </p:cNvSpPr>
          <p:nvPr/>
        </p:nvSpPr>
        <p:spPr bwMode="auto">
          <a:xfrm>
            <a:off x="6248400" y="9144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2283" name="Smiley Face 28"/>
          <p:cNvSpPr>
            <a:spLocks noChangeArrowheads="1"/>
          </p:cNvSpPr>
          <p:nvPr/>
        </p:nvSpPr>
        <p:spPr bwMode="auto">
          <a:xfrm>
            <a:off x="990600" y="-68580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52284" name="Smiley Face 29"/>
          <p:cNvSpPr>
            <a:spLocks noChangeArrowheads="1"/>
          </p:cNvSpPr>
          <p:nvPr/>
        </p:nvSpPr>
        <p:spPr bwMode="auto">
          <a:xfrm>
            <a:off x="990600" y="91440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52285" name="Smiley Face 30"/>
          <p:cNvSpPr>
            <a:spLocks noChangeArrowheads="1"/>
          </p:cNvSpPr>
          <p:nvPr/>
        </p:nvSpPr>
        <p:spPr bwMode="auto">
          <a:xfrm>
            <a:off x="7620000" y="24384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2286" name="Smiley Face 31"/>
          <p:cNvSpPr>
            <a:spLocks noChangeArrowheads="1"/>
          </p:cNvSpPr>
          <p:nvPr/>
        </p:nvSpPr>
        <p:spPr bwMode="auto">
          <a:xfrm>
            <a:off x="8077200" y="6858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2287" name="Smiley Face 32"/>
          <p:cNvSpPr>
            <a:spLocks noChangeArrowheads="1"/>
          </p:cNvSpPr>
          <p:nvPr/>
        </p:nvSpPr>
        <p:spPr bwMode="auto">
          <a:xfrm>
            <a:off x="7772400" y="1371600"/>
            <a:ext cx="1524000" cy="1371600"/>
          </a:xfrm>
          <a:prstGeom prst="smileyFace">
            <a:avLst>
              <a:gd name="adj" fmla="val 4653"/>
            </a:avLst>
          </a:prstGeom>
          <a:solidFill>
            <a:srgbClr val="FF5050"/>
          </a:solidFill>
          <a:ln w="28575" algn="ctr">
            <a:solidFill>
              <a:schemeClr val="bg1"/>
            </a:solidFill>
            <a:round/>
            <a:headEnd/>
            <a:tailEnd/>
          </a:ln>
        </p:spPr>
        <p:txBody>
          <a:bodyPr/>
          <a:lstStyle/>
          <a:p>
            <a:endParaRPr lang="en-US"/>
          </a:p>
        </p:txBody>
      </p:sp>
      <p:sp>
        <p:nvSpPr>
          <p:cNvPr id="352288" name="Smiley Face 33"/>
          <p:cNvSpPr>
            <a:spLocks noChangeArrowheads="1"/>
          </p:cNvSpPr>
          <p:nvPr/>
        </p:nvSpPr>
        <p:spPr bwMode="auto">
          <a:xfrm>
            <a:off x="2133600" y="243840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52289" name="Rounded Rectangle 34"/>
          <p:cNvSpPr>
            <a:spLocks noChangeArrowheads="1"/>
          </p:cNvSpPr>
          <p:nvPr/>
        </p:nvSpPr>
        <p:spPr bwMode="auto">
          <a:xfrm>
            <a:off x="685800" y="4038600"/>
            <a:ext cx="7467600" cy="2362200"/>
          </a:xfrm>
          <a:prstGeom prst="roundRect">
            <a:avLst>
              <a:gd name="adj" fmla="val 16667"/>
            </a:avLst>
          </a:prstGeom>
          <a:blipFill dpi="0" rotWithShape="1">
            <a:blip r:embed="rId2"/>
            <a:srcRect/>
            <a:tile tx="0" ty="0" sx="100000" sy="100000" flip="none" algn="tl"/>
          </a:blipFill>
          <a:ln w="9525" algn="ctr">
            <a:solidFill>
              <a:schemeClr val="tx1"/>
            </a:solidFill>
            <a:round/>
            <a:headEnd/>
            <a:tailEnd/>
          </a:ln>
        </p:spPr>
        <p:txBody>
          <a:bodyPr/>
          <a:lstStyle/>
          <a:p>
            <a:endParaRPr lang="en-US"/>
          </a:p>
        </p:txBody>
      </p:sp>
      <p:sp>
        <p:nvSpPr>
          <p:cNvPr id="352290" name="Rounded Rectangle 35"/>
          <p:cNvSpPr>
            <a:spLocks noChangeArrowheads="1"/>
          </p:cNvSpPr>
          <p:nvPr/>
        </p:nvSpPr>
        <p:spPr bwMode="auto">
          <a:xfrm>
            <a:off x="990600" y="4267200"/>
            <a:ext cx="6934200" cy="1981200"/>
          </a:xfrm>
          <a:prstGeom prst="roundRect">
            <a:avLst>
              <a:gd name="adj" fmla="val 16667"/>
            </a:avLst>
          </a:prstGeom>
          <a:blipFill dpi="0" rotWithShape="1">
            <a:blip r:embed="rId3"/>
            <a:srcRect/>
            <a:tile tx="0" ty="0" sx="100000" sy="100000" flip="none" algn="tl"/>
          </a:blipFill>
          <a:ln w="38100" algn="ctr">
            <a:solidFill>
              <a:schemeClr val="bg1"/>
            </a:solidFill>
            <a:round/>
            <a:headEnd/>
            <a:tailEnd/>
          </a:ln>
        </p:spPr>
        <p:txBody>
          <a:bodyPr/>
          <a:lstStyle/>
          <a:p>
            <a:endParaRPr lang="en-US"/>
          </a:p>
        </p:txBody>
      </p:sp>
      <p:sp>
        <p:nvSpPr>
          <p:cNvPr id="352291" name="Oval 36"/>
          <p:cNvSpPr>
            <a:spLocks noChangeArrowheads="1"/>
          </p:cNvSpPr>
          <p:nvPr/>
        </p:nvSpPr>
        <p:spPr bwMode="auto">
          <a:xfrm>
            <a:off x="4572000" y="4876800"/>
            <a:ext cx="609600" cy="533400"/>
          </a:xfrm>
          <a:prstGeom prst="ellipse">
            <a:avLst/>
          </a:prstGeom>
          <a:solidFill>
            <a:srgbClr val="9966FF"/>
          </a:solidFill>
          <a:ln w="38100" algn="ctr">
            <a:solidFill>
              <a:schemeClr val="bg1"/>
            </a:solidFill>
            <a:round/>
            <a:headEnd/>
            <a:tailEnd/>
          </a:ln>
        </p:spPr>
        <p:txBody>
          <a:bodyPr/>
          <a:lstStyle/>
          <a:p>
            <a:endParaRPr lang="en-US"/>
          </a:p>
        </p:txBody>
      </p:sp>
      <p:sp>
        <p:nvSpPr>
          <p:cNvPr id="352292" name="Oval 37"/>
          <p:cNvSpPr>
            <a:spLocks noChangeArrowheads="1"/>
          </p:cNvSpPr>
          <p:nvPr/>
        </p:nvSpPr>
        <p:spPr bwMode="auto">
          <a:xfrm>
            <a:off x="6858000" y="4419600"/>
            <a:ext cx="609600" cy="533400"/>
          </a:xfrm>
          <a:prstGeom prst="ellipse">
            <a:avLst/>
          </a:prstGeom>
          <a:solidFill>
            <a:srgbClr val="9966FF"/>
          </a:solidFill>
          <a:ln w="38100" algn="ctr">
            <a:solidFill>
              <a:schemeClr val="bg1"/>
            </a:solidFill>
            <a:round/>
            <a:headEnd/>
            <a:tailEnd/>
          </a:ln>
        </p:spPr>
        <p:txBody>
          <a:bodyPr/>
          <a:lstStyle/>
          <a:p>
            <a:endParaRPr lang="en-US"/>
          </a:p>
        </p:txBody>
      </p:sp>
      <p:sp>
        <p:nvSpPr>
          <p:cNvPr id="352293" name="Oval 38"/>
          <p:cNvSpPr>
            <a:spLocks noChangeArrowheads="1"/>
          </p:cNvSpPr>
          <p:nvPr/>
        </p:nvSpPr>
        <p:spPr bwMode="auto">
          <a:xfrm>
            <a:off x="2133600" y="5486400"/>
            <a:ext cx="609600" cy="533400"/>
          </a:xfrm>
          <a:prstGeom prst="ellipse">
            <a:avLst/>
          </a:prstGeom>
          <a:solidFill>
            <a:srgbClr val="FFFF00"/>
          </a:solidFill>
          <a:ln w="38100" algn="ctr">
            <a:solidFill>
              <a:schemeClr val="bg1"/>
            </a:solidFill>
            <a:round/>
            <a:headEnd/>
            <a:tailEnd/>
          </a:ln>
        </p:spPr>
        <p:txBody>
          <a:bodyPr/>
          <a:lstStyle/>
          <a:p>
            <a:endParaRPr lang="en-US"/>
          </a:p>
        </p:txBody>
      </p:sp>
      <p:sp>
        <p:nvSpPr>
          <p:cNvPr id="352294" name="Oval 39"/>
          <p:cNvSpPr>
            <a:spLocks noChangeArrowheads="1"/>
          </p:cNvSpPr>
          <p:nvPr/>
        </p:nvSpPr>
        <p:spPr bwMode="auto">
          <a:xfrm>
            <a:off x="4648200" y="43434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2295" name="Oval 40"/>
          <p:cNvSpPr>
            <a:spLocks noChangeArrowheads="1"/>
          </p:cNvSpPr>
          <p:nvPr/>
        </p:nvSpPr>
        <p:spPr bwMode="auto">
          <a:xfrm>
            <a:off x="3200400" y="56388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2296" name="Oval 41"/>
          <p:cNvSpPr>
            <a:spLocks noChangeArrowheads="1"/>
          </p:cNvSpPr>
          <p:nvPr/>
        </p:nvSpPr>
        <p:spPr bwMode="auto">
          <a:xfrm>
            <a:off x="1295400" y="45720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2297" name="Oval 42"/>
          <p:cNvSpPr>
            <a:spLocks noChangeArrowheads="1"/>
          </p:cNvSpPr>
          <p:nvPr/>
        </p:nvSpPr>
        <p:spPr bwMode="auto">
          <a:xfrm>
            <a:off x="5638800" y="5486400"/>
            <a:ext cx="609600" cy="533400"/>
          </a:xfrm>
          <a:prstGeom prst="ellipse">
            <a:avLst/>
          </a:prstGeom>
          <a:solidFill>
            <a:srgbClr val="FFFF00"/>
          </a:solidFill>
          <a:ln w="38100" algn="ctr">
            <a:solidFill>
              <a:schemeClr val="bg1"/>
            </a:solidFill>
            <a:round/>
            <a:headEnd/>
            <a:tailEnd/>
          </a:ln>
        </p:spPr>
        <p:txBody>
          <a:bodyPr/>
          <a:lstStyle/>
          <a:p>
            <a:endParaRPr lang="en-US"/>
          </a:p>
        </p:txBody>
      </p:sp>
      <p:sp>
        <p:nvSpPr>
          <p:cNvPr id="352298" name="Oval 43"/>
          <p:cNvSpPr>
            <a:spLocks noChangeArrowheads="1"/>
          </p:cNvSpPr>
          <p:nvPr/>
        </p:nvSpPr>
        <p:spPr bwMode="auto">
          <a:xfrm>
            <a:off x="1066800" y="56388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2299" name="Oval 44"/>
          <p:cNvSpPr>
            <a:spLocks noChangeArrowheads="1"/>
          </p:cNvSpPr>
          <p:nvPr/>
        </p:nvSpPr>
        <p:spPr bwMode="auto">
          <a:xfrm>
            <a:off x="6553200" y="54102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2300" name="Oval 45"/>
          <p:cNvSpPr>
            <a:spLocks noChangeArrowheads="1"/>
          </p:cNvSpPr>
          <p:nvPr/>
        </p:nvSpPr>
        <p:spPr bwMode="auto">
          <a:xfrm>
            <a:off x="3048000" y="4495800"/>
            <a:ext cx="609600" cy="533400"/>
          </a:xfrm>
          <a:prstGeom prst="ellipse">
            <a:avLst/>
          </a:prstGeom>
          <a:solidFill>
            <a:srgbClr val="9966FF"/>
          </a:solidFill>
          <a:ln w="38100" algn="ctr">
            <a:solidFill>
              <a:schemeClr val="bg1"/>
            </a:solidFill>
            <a:round/>
            <a:headEnd/>
            <a:tailEnd/>
          </a:ln>
        </p:spPr>
        <p:txBody>
          <a:bodyPr/>
          <a:lstStyle/>
          <a:p>
            <a:endParaRPr lang="en-US"/>
          </a:p>
        </p:txBody>
      </p:sp>
      <p:sp>
        <p:nvSpPr>
          <p:cNvPr id="352301" name="Oval 46"/>
          <p:cNvSpPr>
            <a:spLocks noChangeArrowheads="1"/>
          </p:cNvSpPr>
          <p:nvPr/>
        </p:nvSpPr>
        <p:spPr bwMode="auto">
          <a:xfrm>
            <a:off x="5867400" y="4724400"/>
            <a:ext cx="609600" cy="533400"/>
          </a:xfrm>
          <a:prstGeom prst="ellipse">
            <a:avLst/>
          </a:prstGeom>
          <a:solidFill>
            <a:srgbClr val="FFFF00"/>
          </a:solidFill>
          <a:ln w="38100" algn="ctr">
            <a:solidFill>
              <a:schemeClr val="bg1"/>
            </a:solidFill>
            <a:round/>
            <a:headEnd/>
            <a:tailEnd/>
          </a:ln>
        </p:spPr>
        <p:txBody>
          <a:bodyPr/>
          <a:lstStyle/>
          <a:p>
            <a:endParaRPr lang="en-US"/>
          </a:p>
        </p:txBody>
      </p:sp>
      <p:sp>
        <p:nvSpPr>
          <p:cNvPr id="352302" name="Oval 47"/>
          <p:cNvSpPr>
            <a:spLocks noChangeArrowheads="1"/>
          </p:cNvSpPr>
          <p:nvPr/>
        </p:nvSpPr>
        <p:spPr bwMode="auto">
          <a:xfrm>
            <a:off x="4953000" y="5257800"/>
            <a:ext cx="609600" cy="533400"/>
          </a:xfrm>
          <a:prstGeom prst="ellipse">
            <a:avLst/>
          </a:prstGeom>
          <a:solidFill>
            <a:srgbClr val="9966FF"/>
          </a:solidFill>
          <a:ln w="38100" algn="ctr">
            <a:solidFill>
              <a:schemeClr val="bg1"/>
            </a:solidFill>
            <a:round/>
            <a:headEnd/>
            <a:tailEnd/>
          </a:ln>
        </p:spPr>
        <p:txBody>
          <a:bodyPr/>
          <a:lstStyle/>
          <a:p>
            <a:endParaRPr lang="en-US"/>
          </a:p>
        </p:txBody>
      </p:sp>
      <p:sp>
        <p:nvSpPr>
          <p:cNvPr id="352303" name="Oval 48"/>
          <p:cNvSpPr>
            <a:spLocks noChangeArrowheads="1"/>
          </p:cNvSpPr>
          <p:nvPr/>
        </p:nvSpPr>
        <p:spPr bwMode="auto">
          <a:xfrm>
            <a:off x="3810000" y="4953000"/>
            <a:ext cx="609600" cy="533400"/>
          </a:xfrm>
          <a:prstGeom prst="ellipse">
            <a:avLst/>
          </a:prstGeom>
          <a:solidFill>
            <a:srgbClr val="FF5050"/>
          </a:solidFill>
          <a:ln w="38100" algn="ctr">
            <a:solidFill>
              <a:schemeClr val="bg1"/>
            </a:solidFill>
            <a:round/>
            <a:headEnd/>
            <a:tailEnd/>
          </a:ln>
        </p:spPr>
        <p:txBody>
          <a:bodyPr/>
          <a:lstStyle/>
          <a:p>
            <a:endParaRPr lang="en-US"/>
          </a:p>
        </p:txBody>
      </p:sp>
      <p:sp>
        <p:nvSpPr>
          <p:cNvPr id="352304" name="Oval 49"/>
          <p:cNvSpPr>
            <a:spLocks noChangeArrowheads="1"/>
          </p:cNvSpPr>
          <p:nvPr/>
        </p:nvSpPr>
        <p:spPr bwMode="auto">
          <a:xfrm>
            <a:off x="2286000" y="49530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2305" name="Oval 50"/>
          <p:cNvSpPr>
            <a:spLocks noChangeArrowheads="1"/>
          </p:cNvSpPr>
          <p:nvPr/>
        </p:nvSpPr>
        <p:spPr bwMode="auto">
          <a:xfrm>
            <a:off x="2209800" y="4419600"/>
            <a:ext cx="609600" cy="533400"/>
          </a:xfrm>
          <a:prstGeom prst="ellipse">
            <a:avLst/>
          </a:prstGeom>
          <a:solidFill>
            <a:srgbClr val="9966FF"/>
          </a:solidFill>
          <a:ln w="38100" algn="ctr">
            <a:solidFill>
              <a:schemeClr val="bg1"/>
            </a:solidFill>
            <a:round/>
            <a:headEnd/>
            <a:tailEnd/>
          </a:ln>
        </p:spPr>
        <p:txBody>
          <a:bodyPr/>
          <a:lstStyle/>
          <a:p>
            <a:endParaRPr lang="en-US"/>
          </a:p>
        </p:txBody>
      </p:sp>
      <p:sp>
        <p:nvSpPr>
          <p:cNvPr id="352306" name="Oval 51"/>
          <p:cNvSpPr>
            <a:spLocks noChangeArrowheads="1"/>
          </p:cNvSpPr>
          <p:nvPr/>
        </p:nvSpPr>
        <p:spPr bwMode="auto">
          <a:xfrm>
            <a:off x="1828800" y="4876800"/>
            <a:ext cx="609600" cy="533400"/>
          </a:xfrm>
          <a:prstGeom prst="ellipse">
            <a:avLst/>
          </a:prstGeom>
          <a:solidFill>
            <a:srgbClr val="9966FF"/>
          </a:solidFill>
          <a:ln w="38100" algn="ctr">
            <a:solidFill>
              <a:schemeClr val="bg1"/>
            </a:solidFill>
            <a:round/>
            <a:headEnd/>
            <a:tailEnd/>
          </a:ln>
        </p:spPr>
        <p:txBody>
          <a:bodyPr/>
          <a:lstStyle/>
          <a:p>
            <a:endParaRPr lang="en-US"/>
          </a:p>
        </p:txBody>
      </p:sp>
      <p:sp>
        <p:nvSpPr>
          <p:cNvPr id="352307" name="Oval 52"/>
          <p:cNvSpPr>
            <a:spLocks noChangeArrowheads="1"/>
          </p:cNvSpPr>
          <p:nvPr/>
        </p:nvSpPr>
        <p:spPr bwMode="auto">
          <a:xfrm>
            <a:off x="2895600" y="5105400"/>
            <a:ext cx="609600" cy="533400"/>
          </a:xfrm>
          <a:prstGeom prst="ellipse">
            <a:avLst/>
          </a:prstGeom>
          <a:solidFill>
            <a:srgbClr val="9966FF"/>
          </a:solidFill>
          <a:ln w="38100" algn="ctr">
            <a:solidFill>
              <a:schemeClr val="bg1"/>
            </a:solidFill>
            <a:round/>
            <a:headEnd/>
            <a:tailEnd/>
          </a:ln>
        </p:spPr>
        <p:txBody>
          <a:bodyPr/>
          <a:lstStyle/>
          <a:p>
            <a:endParaRPr lang="en-US"/>
          </a:p>
        </p:txBody>
      </p:sp>
      <p:sp>
        <p:nvSpPr>
          <p:cNvPr id="352308" name="Oval 53"/>
          <p:cNvSpPr>
            <a:spLocks noChangeArrowheads="1"/>
          </p:cNvSpPr>
          <p:nvPr/>
        </p:nvSpPr>
        <p:spPr bwMode="auto">
          <a:xfrm>
            <a:off x="3733800" y="4419600"/>
            <a:ext cx="609600" cy="533400"/>
          </a:xfrm>
          <a:prstGeom prst="ellipse">
            <a:avLst/>
          </a:prstGeom>
          <a:solidFill>
            <a:srgbClr val="9966FF"/>
          </a:solidFill>
          <a:ln w="38100" algn="ctr">
            <a:solidFill>
              <a:schemeClr val="bg1"/>
            </a:solidFill>
            <a:round/>
            <a:headEnd/>
            <a:tailEnd/>
          </a:ln>
        </p:spPr>
        <p:txBody>
          <a:bodyPr/>
          <a:lstStyle/>
          <a:p>
            <a:endParaRPr lang="en-US"/>
          </a:p>
        </p:txBody>
      </p:sp>
      <p:sp>
        <p:nvSpPr>
          <p:cNvPr id="352309" name="Oval 54"/>
          <p:cNvSpPr>
            <a:spLocks noChangeArrowheads="1"/>
          </p:cNvSpPr>
          <p:nvPr/>
        </p:nvSpPr>
        <p:spPr bwMode="auto">
          <a:xfrm>
            <a:off x="7162800" y="51054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2310" name="Oval 55"/>
          <p:cNvSpPr>
            <a:spLocks noChangeArrowheads="1"/>
          </p:cNvSpPr>
          <p:nvPr/>
        </p:nvSpPr>
        <p:spPr bwMode="auto">
          <a:xfrm>
            <a:off x="1295400" y="5105400"/>
            <a:ext cx="609600" cy="533400"/>
          </a:xfrm>
          <a:prstGeom prst="ellipse">
            <a:avLst/>
          </a:prstGeom>
          <a:solidFill>
            <a:srgbClr val="9966FF"/>
          </a:solidFill>
          <a:ln w="38100" algn="ctr">
            <a:solidFill>
              <a:schemeClr val="bg1"/>
            </a:solidFill>
            <a:round/>
            <a:headEnd/>
            <a:tailEnd/>
          </a:ln>
        </p:spPr>
        <p:txBody>
          <a:bodyPr/>
          <a:lstStyle/>
          <a:p>
            <a:endParaRPr lang="en-US"/>
          </a:p>
        </p:txBody>
      </p:sp>
      <p:sp>
        <p:nvSpPr>
          <p:cNvPr id="352311" name="Oval 56"/>
          <p:cNvSpPr>
            <a:spLocks noChangeArrowheads="1"/>
          </p:cNvSpPr>
          <p:nvPr/>
        </p:nvSpPr>
        <p:spPr bwMode="auto">
          <a:xfrm>
            <a:off x="5334000" y="43434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2312" name="Oval 57"/>
          <p:cNvSpPr>
            <a:spLocks noChangeArrowheads="1"/>
          </p:cNvSpPr>
          <p:nvPr/>
        </p:nvSpPr>
        <p:spPr bwMode="auto">
          <a:xfrm>
            <a:off x="4267200" y="55626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2313" name="Oval 58"/>
          <p:cNvSpPr>
            <a:spLocks noChangeArrowheads="1"/>
          </p:cNvSpPr>
          <p:nvPr/>
        </p:nvSpPr>
        <p:spPr bwMode="auto">
          <a:xfrm>
            <a:off x="1752600" y="56388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2314" name="Oval 59"/>
          <p:cNvSpPr>
            <a:spLocks noChangeArrowheads="1"/>
          </p:cNvSpPr>
          <p:nvPr/>
        </p:nvSpPr>
        <p:spPr bwMode="auto">
          <a:xfrm>
            <a:off x="6400800" y="4876800"/>
            <a:ext cx="609600" cy="533400"/>
          </a:xfrm>
          <a:prstGeom prst="ellipse">
            <a:avLst/>
          </a:prstGeom>
          <a:solidFill>
            <a:srgbClr val="9966FF"/>
          </a:solidFill>
          <a:ln w="38100" algn="ctr">
            <a:solidFill>
              <a:schemeClr val="bg1"/>
            </a:solidFill>
            <a:round/>
            <a:headEnd/>
            <a:tailEnd/>
          </a:ln>
        </p:spPr>
        <p:txBody>
          <a:bodyPr/>
          <a:lstStyle/>
          <a:p>
            <a:endParaRPr lang="en-US"/>
          </a:p>
        </p:txBody>
      </p:sp>
      <p:sp>
        <p:nvSpPr>
          <p:cNvPr id="352315" name="Oval 60"/>
          <p:cNvSpPr>
            <a:spLocks noChangeArrowheads="1"/>
          </p:cNvSpPr>
          <p:nvPr/>
        </p:nvSpPr>
        <p:spPr bwMode="auto">
          <a:xfrm>
            <a:off x="6096000" y="5715000"/>
            <a:ext cx="609600" cy="533400"/>
          </a:xfrm>
          <a:prstGeom prst="ellipse">
            <a:avLst/>
          </a:prstGeom>
          <a:solidFill>
            <a:srgbClr val="9966FF"/>
          </a:solidFill>
          <a:ln w="38100" algn="ctr">
            <a:solidFill>
              <a:schemeClr val="bg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0531" name="Rectangle 3"/>
          <p:cNvSpPr>
            <a:spLocks noGrp="1" noChangeArrowheads="1"/>
          </p:cNvSpPr>
          <p:nvPr>
            <p:ph type="body" idx="4294967295"/>
          </p:nvPr>
        </p:nvSpPr>
        <p:spPr>
          <a:xfrm>
            <a:off x="457200" y="304800"/>
            <a:ext cx="8229600" cy="5826125"/>
          </a:xfrm>
        </p:spPr>
        <p:txBody>
          <a:bodyPr/>
          <a:lstStyle/>
          <a:p>
            <a:pPr eaLnBrk="1" hangingPunct="1">
              <a:defRPr/>
            </a:pPr>
            <a:r>
              <a:rPr lang="en-US" smtClean="0"/>
              <a:t>The Change Topics Unit:</a:t>
            </a:r>
          </a:p>
          <a:p>
            <a:pPr lvl="1" eaLnBrk="1" hangingPunct="1">
              <a:defRPr/>
            </a:pPr>
            <a:r>
              <a:rPr lang="en-US" smtClean="0"/>
              <a:t>Concept: Everything is changing.</a:t>
            </a:r>
          </a:p>
        </p:txBody>
      </p:sp>
      <p:pic>
        <p:nvPicPr>
          <p:cNvPr id="49155" name="Picture 5" descr="giraffe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686800" cy="49530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8413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Smiley Face 3"/>
          <p:cNvSpPr>
            <a:spLocks noChangeArrowheads="1"/>
          </p:cNvSpPr>
          <p:nvPr/>
        </p:nvSpPr>
        <p:spPr bwMode="auto">
          <a:xfrm>
            <a:off x="609600" y="2286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3283" name="Smiley Face 4"/>
          <p:cNvSpPr>
            <a:spLocks noChangeArrowheads="1"/>
          </p:cNvSpPr>
          <p:nvPr/>
        </p:nvSpPr>
        <p:spPr bwMode="auto">
          <a:xfrm>
            <a:off x="3124200" y="4572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3284" name="Smiley Face 5"/>
          <p:cNvSpPr>
            <a:spLocks noChangeArrowheads="1"/>
          </p:cNvSpPr>
          <p:nvPr/>
        </p:nvSpPr>
        <p:spPr bwMode="auto">
          <a:xfrm>
            <a:off x="5410200" y="3048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3285" name="Smiley Face 6"/>
          <p:cNvSpPr>
            <a:spLocks noChangeArrowheads="1"/>
          </p:cNvSpPr>
          <p:nvPr/>
        </p:nvSpPr>
        <p:spPr bwMode="auto">
          <a:xfrm>
            <a:off x="4038600" y="16764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3286" name="Smiley Face 7"/>
          <p:cNvSpPr>
            <a:spLocks noChangeArrowheads="1"/>
          </p:cNvSpPr>
          <p:nvPr/>
        </p:nvSpPr>
        <p:spPr bwMode="auto">
          <a:xfrm>
            <a:off x="7162800" y="68580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53287" name="Smiley Face 8"/>
          <p:cNvSpPr>
            <a:spLocks noChangeArrowheads="1"/>
          </p:cNvSpPr>
          <p:nvPr/>
        </p:nvSpPr>
        <p:spPr bwMode="auto">
          <a:xfrm>
            <a:off x="2209800" y="1219200"/>
            <a:ext cx="1524000" cy="1371600"/>
          </a:xfrm>
          <a:prstGeom prst="smileyFace">
            <a:avLst>
              <a:gd name="adj" fmla="val 4653"/>
            </a:avLst>
          </a:prstGeom>
          <a:solidFill>
            <a:srgbClr val="FFFF00"/>
          </a:solidFill>
          <a:ln w="28575" algn="ctr">
            <a:solidFill>
              <a:schemeClr val="bg1"/>
            </a:solidFill>
            <a:round/>
            <a:headEnd/>
            <a:tailEnd/>
          </a:ln>
        </p:spPr>
        <p:txBody>
          <a:bodyPr/>
          <a:lstStyle/>
          <a:p>
            <a:endParaRPr lang="en-US"/>
          </a:p>
        </p:txBody>
      </p:sp>
      <p:sp>
        <p:nvSpPr>
          <p:cNvPr id="353288" name="Smiley Face 9"/>
          <p:cNvSpPr>
            <a:spLocks noChangeArrowheads="1"/>
          </p:cNvSpPr>
          <p:nvPr/>
        </p:nvSpPr>
        <p:spPr bwMode="auto">
          <a:xfrm>
            <a:off x="1981200" y="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53289" name="Smiley Face 10"/>
          <p:cNvSpPr>
            <a:spLocks noChangeArrowheads="1"/>
          </p:cNvSpPr>
          <p:nvPr/>
        </p:nvSpPr>
        <p:spPr bwMode="auto">
          <a:xfrm>
            <a:off x="381000" y="16002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3290" name="Smiley Face 11"/>
          <p:cNvSpPr>
            <a:spLocks noChangeArrowheads="1"/>
          </p:cNvSpPr>
          <p:nvPr/>
        </p:nvSpPr>
        <p:spPr bwMode="auto">
          <a:xfrm>
            <a:off x="4267200" y="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3291" name="Smiley Face 12"/>
          <p:cNvSpPr>
            <a:spLocks noChangeArrowheads="1"/>
          </p:cNvSpPr>
          <p:nvPr/>
        </p:nvSpPr>
        <p:spPr bwMode="auto">
          <a:xfrm>
            <a:off x="5486400" y="160020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53292" name="Smiley Face 13"/>
          <p:cNvSpPr>
            <a:spLocks noChangeArrowheads="1"/>
          </p:cNvSpPr>
          <p:nvPr/>
        </p:nvSpPr>
        <p:spPr bwMode="auto">
          <a:xfrm>
            <a:off x="6477000" y="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53293" name="Smiley Face 14"/>
          <p:cNvSpPr>
            <a:spLocks noChangeArrowheads="1"/>
          </p:cNvSpPr>
          <p:nvPr/>
        </p:nvSpPr>
        <p:spPr bwMode="auto">
          <a:xfrm>
            <a:off x="7010400" y="17526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3294" name="Smiley Face 15"/>
          <p:cNvSpPr>
            <a:spLocks noChangeArrowheads="1"/>
          </p:cNvSpPr>
          <p:nvPr/>
        </p:nvSpPr>
        <p:spPr bwMode="auto">
          <a:xfrm>
            <a:off x="7620000" y="-457200"/>
            <a:ext cx="1524000" cy="1371600"/>
          </a:xfrm>
          <a:prstGeom prst="smileyFace">
            <a:avLst>
              <a:gd name="adj" fmla="val 4653"/>
            </a:avLst>
          </a:prstGeom>
          <a:solidFill>
            <a:srgbClr val="FFFF00"/>
          </a:solidFill>
          <a:ln w="28575" algn="ctr">
            <a:solidFill>
              <a:schemeClr val="bg1"/>
            </a:solidFill>
            <a:round/>
            <a:headEnd/>
            <a:tailEnd/>
          </a:ln>
        </p:spPr>
        <p:txBody>
          <a:bodyPr/>
          <a:lstStyle/>
          <a:p>
            <a:endParaRPr lang="en-US"/>
          </a:p>
        </p:txBody>
      </p:sp>
      <p:sp>
        <p:nvSpPr>
          <p:cNvPr id="353295" name="Smiley Face 16"/>
          <p:cNvSpPr>
            <a:spLocks noChangeArrowheads="1"/>
          </p:cNvSpPr>
          <p:nvPr/>
        </p:nvSpPr>
        <p:spPr bwMode="auto">
          <a:xfrm>
            <a:off x="-457200" y="-3810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3296" name="Smiley Face 17"/>
          <p:cNvSpPr>
            <a:spLocks noChangeArrowheads="1"/>
          </p:cNvSpPr>
          <p:nvPr/>
        </p:nvSpPr>
        <p:spPr bwMode="auto">
          <a:xfrm>
            <a:off x="-533400" y="76200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53297" name="Smiley Face 18"/>
          <p:cNvSpPr>
            <a:spLocks noChangeArrowheads="1"/>
          </p:cNvSpPr>
          <p:nvPr/>
        </p:nvSpPr>
        <p:spPr bwMode="auto">
          <a:xfrm>
            <a:off x="-228600" y="213360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53298" name="Smiley Face 19"/>
          <p:cNvSpPr>
            <a:spLocks noChangeArrowheads="1"/>
          </p:cNvSpPr>
          <p:nvPr/>
        </p:nvSpPr>
        <p:spPr bwMode="auto">
          <a:xfrm>
            <a:off x="3048000" y="-68580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53299" name="Smiley Face 20"/>
          <p:cNvSpPr>
            <a:spLocks noChangeArrowheads="1"/>
          </p:cNvSpPr>
          <p:nvPr/>
        </p:nvSpPr>
        <p:spPr bwMode="auto">
          <a:xfrm>
            <a:off x="3200400" y="220980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53300" name="Smiley Face 21"/>
          <p:cNvSpPr>
            <a:spLocks noChangeArrowheads="1"/>
          </p:cNvSpPr>
          <p:nvPr/>
        </p:nvSpPr>
        <p:spPr bwMode="auto">
          <a:xfrm>
            <a:off x="1295400" y="21336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3301" name="Smiley Face 22"/>
          <p:cNvSpPr>
            <a:spLocks noChangeArrowheads="1"/>
          </p:cNvSpPr>
          <p:nvPr/>
        </p:nvSpPr>
        <p:spPr bwMode="auto">
          <a:xfrm>
            <a:off x="3352800" y="83820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53302" name="Smiley Face 23"/>
          <p:cNvSpPr>
            <a:spLocks noChangeArrowheads="1"/>
          </p:cNvSpPr>
          <p:nvPr/>
        </p:nvSpPr>
        <p:spPr bwMode="auto">
          <a:xfrm>
            <a:off x="4648200" y="114300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53303" name="Smiley Face 24"/>
          <p:cNvSpPr>
            <a:spLocks noChangeArrowheads="1"/>
          </p:cNvSpPr>
          <p:nvPr/>
        </p:nvSpPr>
        <p:spPr bwMode="auto">
          <a:xfrm>
            <a:off x="4800600" y="23622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3304" name="Smiley Face 25"/>
          <p:cNvSpPr>
            <a:spLocks noChangeArrowheads="1"/>
          </p:cNvSpPr>
          <p:nvPr/>
        </p:nvSpPr>
        <p:spPr bwMode="auto">
          <a:xfrm>
            <a:off x="5257800" y="-22860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53305" name="Smiley Face 26"/>
          <p:cNvSpPr>
            <a:spLocks noChangeArrowheads="1"/>
          </p:cNvSpPr>
          <p:nvPr/>
        </p:nvSpPr>
        <p:spPr bwMode="auto">
          <a:xfrm>
            <a:off x="6400800" y="2514600"/>
            <a:ext cx="1524000" cy="1371600"/>
          </a:xfrm>
          <a:prstGeom prst="smileyFace">
            <a:avLst>
              <a:gd name="adj" fmla="val 4653"/>
            </a:avLst>
          </a:prstGeom>
          <a:solidFill>
            <a:srgbClr val="FFFF00"/>
          </a:solidFill>
          <a:ln w="28575" algn="ctr">
            <a:solidFill>
              <a:schemeClr val="bg1"/>
            </a:solidFill>
            <a:round/>
            <a:headEnd/>
            <a:tailEnd/>
          </a:ln>
        </p:spPr>
        <p:txBody>
          <a:bodyPr/>
          <a:lstStyle/>
          <a:p>
            <a:endParaRPr lang="en-US"/>
          </a:p>
        </p:txBody>
      </p:sp>
      <p:sp>
        <p:nvSpPr>
          <p:cNvPr id="353306" name="Smiley Face 27"/>
          <p:cNvSpPr>
            <a:spLocks noChangeArrowheads="1"/>
          </p:cNvSpPr>
          <p:nvPr/>
        </p:nvSpPr>
        <p:spPr bwMode="auto">
          <a:xfrm>
            <a:off x="6248400" y="9144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3307" name="Smiley Face 28"/>
          <p:cNvSpPr>
            <a:spLocks noChangeArrowheads="1"/>
          </p:cNvSpPr>
          <p:nvPr/>
        </p:nvSpPr>
        <p:spPr bwMode="auto">
          <a:xfrm>
            <a:off x="990600" y="-68580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53308" name="Smiley Face 29"/>
          <p:cNvSpPr>
            <a:spLocks noChangeArrowheads="1"/>
          </p:cNvSpPr>
          <p:nvPr/>
        </p:nvSpPr>
        <p:spPr bwMode="auto">
          <a:xfrm>
            <a:off x="990600" y="91440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53309" name="Smiley Face 30"/>
          <p:cNvSpPr>
            <a:spLocks noChangeArrowheads="1"/>
          </p:cNvSpPr>
          <p:nvPr/>
        </p:nvSpPr>
        <p:spPr bwMode="auto">
          <a:xfrm>
            <a:off x="7620000" y="24384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3310" name="Smiley Face 31"/>
          <p:cNvSpPr>
            <a:spLocks noChangeArrowheads="1"/>
          </p:cNvSpPr>
          <p:nvPr/>
        </p:nvSpPr>
        <p:spPr bwMode="auto">
          <a:xfrm>
            <a:off x="8077200" y="6858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3311" name="Smiley Face 32"/>
          <p:cNvSpPr>
            <a:spLocks noChangeArrowheads="1"/>
          </p:cNvSpPr>
          <p:nvPr/>
        </p:nvSpPr>
        <p:spPr bwMode="auto">
          <a:xfrm>
            <a:off x="7772400" y="1371600"/>
            <a:ext cx="1524000" cy="1371600"/>
          </a:xfrm>
          <a:prstGeom prst="smileyFace">
            <a:avLst>
              <a:gd name="adj" fmla="val 4653"/>
            </a:avLst>
          </a:prstGeom>
          <a:solidFill>
            <a:srgbClr val="FF5050"/>
          </a:solidFill>
          <a:ln w="28575" algn="ctr">
            <a:solidFill>
              <a:schemeClr val="bg1"/>
            </a:solidFill>
            <a:round/>
            <a:headEnd/>
            <a:tailEnd/>
          </a:ln>
        </p:spPr>
        <p:txBody>
          <a:bodyPr/>
          <a:lstStyle/>
          <a:p>
            <a:endParaRPr lang="en-US"/>
          </a:p>
        </p:txBody>
      </p:sp>
      <p:sp>
        <p:nvSpPr>
          <p:cNvPr id="353312" name="Smiley Face 33"/>
          <p:cNvSpPr>
            <a:spLocks noChangeArrowheads="1"/>
          </p:cNvSpPr>
          <p:nvPr/>
        </p:nvSpPr>
        <p:spPr bwMode="auto">
          <a:xfrm>
            <a:off x="2133600" y="243840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53313" name="Rounded Rectangle 34"/>
          <p:cNvSpPr>
            <a:spLocks noChangeArrowheads="1"/>
          </p:cNvSpPr>
          <p:nvPr/>
        </p:nvSpPr>
        <p:spPr bwMode="auto">
          <a:xfrm>
            <a:off x="685800" y="4038600"/>
            <a:ext cx="7467600" cy="2362200"/>
          </a:xfrm>
          <a:prstGeom prst="roundRect">
            <a:avLst>
              <a:gd name="adj" fmla="val 16667"/>
            </a:avLst>
          </a:prstGeom>
          <a:blipFill dpi="0" rotWithShape="1">
            <a:blip r:embed="rId2"/>
            <a:srcRect/>
            <a:tile tx="0" ty="0" sx="100000" sy="100000" flip="none" algn="tl"/>
          </a:blipFill>
          <a:ln w="9525" algn="ctr">
            <a:solidFill>
              <a:schemeClr val="tx1"/>
            </a:solidFill>
            <a:round/>
            <a:headEnd/>
            <a:tailEnd/>
          </a:ln>
        </p:spPr>
        <p:txBody>
          <a:bodyPr/>
          <a:lstStyle/>
          <a:p>
            <a:endParaRPr lang="en-US"/>
          </a:p>
        </p:txBody>
      </p:sp>
      <p:sp>
        <p:nvSpPr>
          <p:cNvPr id="353314" name="Rounded Rectangle 35"/>
          <p:cNvSpPr>
            <a:spLocks noChangeArrowheads="1"/>
          </p:cNvSpPr>
          <p:nvPr/>
        </p:nvSpPr>
        <p:spPr bwMode="auto">
          <a:xfrm>
            <a:off x="990600" y="4267200"/>
            <a:ext cx="6934200" cy="1981200"/>
          </a:xfrm>
          <a:prstGeom prst="roundRect">
            <a:avLst>
              <a:gd name="adj" fmla="val 16667"/>
            </a:avLst>
          </a:prstGeom>
          <a:blipFill dpi="0" rotWithShape="1">
            <a:blip r:embed="rId3"/>
            <a:srcRect/>
            <a:tile tx="0" ty="0" sx="100000" sy="100000" flip="none" algn="tl"/>
          </a:blipFill>
          <a:ln w="38100" algn="ctr">
            <a:solidFill>
              <a:schemeClr val="bg1"/>
            </a:solidFill>
            <a:round/>
            <a:headEnd/>
            <a:tailEnd/>
          </a:ln>
        </p:spPr>
        <p:txBody>
          <a:bodyPr/>
          <a:lstStyle/>
          <a:p>
            <a:endParaRPr lang="en-US"/>
          </a:p>
        </p:txBody>
      </p:sp>
      <p:sp>
        <p:nvSpPr>
          <p:cNvPr id="353315" name="Oval 36"/>
          <p:cNvSpPr>
            <a:spLocks noChangeArrowheads="1"/>
          </p:cNvSpPr>
          <p:nvPr/>
        </p:nvSpPr>
        <p:spPr bwMode="auto">
          <a:xfrm>
            <a:off x="4572000" y="4876800"/>
            <a:ext cx="609600" cy="533400"/>
          </a:xfrm>
          <a:prstGeom prst="ellipse">
            <a:avLst/>
          </a:prstGeom>
          <a:solidFill>
            <a:srgbClr val="9966FF"/>
          </a:solidFill>
          <a:ln w="38100" algn="ctr">
            <a:solidFill>
              <a:schemeClr val="bg1"/>
            </a:solidFill>
            <a:round/>
            <a:headEnd/>
            <a:tailEnd/>
          </a:ln>
        </p:spPr>
        <p:txBody>
          <a:bodyPr/>
          <a:lstStyle/>
          <a:p>
            <a:endParaRPr lang="en-US"/>
          </a:p>
        </p:txBody>
      </p:sp>
      <p:sp>
        <p:nvSpPr>
          <p:cNvPr id="353316" name="Oval 37"/>
          <p:cNvSpPr>
            <a:spLocks noChangeArrowheads="1"/>
          </p:cNvSpPr>
          <p:nvPr/>
        </p:nvSpPr>
        <p:spPr bwMode="auto">
          <a:xfrm>
            <a:off x="6858000" y="4419600"/>
            <a:ext cx="609600" cy="533400"/>
          </a:xfrm>
          <a:prstGeom prst="ellipse">
            <a:avLst/>
          </a:prstGeom>
          <a:solidFill>
            <a:srgbClr val="9966FF"/>
          </a:solidFill>
          <a:ln w="38100" algn="ctr">
            <a:solidFill>
              <a:schemeClr val="bg1"/>
            </a:solidFill>
            <a:round/>
            <a:headEnd/>
            <a:tailEnd/>
          </a:ln>
        </p:spPr>
        <p:txBody>
          <a:bodyPr/>
          <a:lstStyle/>
          <a:p>
            <a:endParaRPr lang="en-US"/>
          </a:p>
        </p:txBody>
      </p:sp>
      <p:sp>
        <p:nvSpPr>
          <p:cNvPr id="353317" name="Oval 38"/>
          <p:cNvSpPr>
            <a:spLocks noChangeArrowheads="1"/>
          </p:cNvSpPr>
          <p:nvPr/>
        </p:nvSpPr>
        <p:spPr bwMode="auto">
          <a:xfrm>
            <a:off x="2133600" y="5486400"/>
            <a:ext cx="609600" cy="533400"/>
          </a:xfrm>
          <a:prstGeom prst="ellipse">
            <a:avLst/>
          </a:prstGeom>
          <a:solidFill>
            <a:srgbClr val="FFFF00"/>
          </a:solidFill>
          <a:ln w="38100" algn="ctr">
            <a:solidFill>
              <a:schemeClr val="bg1"/>
            </a:solidFill>
            <a:round/>
            <a:headEnd/>
            <a:tailEnd/>
          </a:ln>
        </p:spPr>
        <p:txBody>
          <a:bodyPr/>
          <a:lstStyle/>
          <a:p>
            <a:endParaRPr lang="en-US"/>
          </a:p>
        </p:txBody>
      </p:sp>
      <p:sp>
        <p:nvSpPr>
          <p:cNvPr id="353318" name="Oval 39"/>
          <p:cNvSpPr>
            <a:spLocks noChangeArrowheads="1"/>
          </p:cNvSpPr>
          <p:nvPr/>
        </p:nvSpPr>
        <p:spPr bwMode="auto">
          <a:xfrm>
            <a:off x="4648200" y="43434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3319" name="Oval 40"/>
          <p:cNvSpPr>
            <a:spLocks noChangeArrowheads="1"/>
          </p:cNvSpPr>
          <p:nvPr/>
        </p:nvSpPr>
        <p:spPr bwMode="auto">
          <a:xfrm>
            <a:off x="3200400" y="56388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3320" name="Oval 41"/>
          <p:cNvSpPr>
            <a:spLocks noChangeArrowheads="1"/>
          </p:cNvSpPr>
          <p:nvPr/>
        </p:nvSpPr>
        <p:spPr bwMode="auto">
          <a:xfrm>
            <a:off x="1295400" y="45720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3321" name="Oval 42"/>
          <p:cNvSpPr>
            <a:spLocks noChangeArrowheads="1"/>
          </p:cNvSpPr>
          <p:nvPr/>
        </p:nvSpPr>
        <p:spPr bwMode="auto">
          <a:xfrm>
            <a:off x="5638800" y="5486400"/>
            <a:ext cx="609600" cy="533400"/>
          </a:xfrm>
          <a:prstGeom prst="ellipse">
            <a:avLst/>
          </a:prstGeom>
          <a:solidFill>
            <a:srgbClr val="FFFF00"/>
          </a:solidFill>
          <a:ln w="38100" algn="ctr">
            <a:solidFill>
              <a:schemeClr val="bg1"/>
            </a:solidFill>
            <a:round/>
            <a:headEnd/>
            <a:tailEnd/>
          </a:ln>
        </p:spPr>
        <p:txBody>
          <a:bodyPr/>
          <a:lstStyle/>
          <a:p>
            <a:endParaRPr lang="en-US"/>
          </a:p>
        </p:txBody>
      </p:sp>
      <p:sp>
        <p:nvSpPr>
          <p:cNvPr id="353322" name="Oval 43"/>
          <p:cNvSpPr>
            <a:spLocks noChangeArrowheads="1"/>
          </p:cNvSpPr>
          <p:nvPr/>
        </p:nvSpPr>
        <p:spPr bwMode="auto">
          <a:xfrm>
            <a:off x="1066800" y="56388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3323" name="Oval 44"/>
          <p:cNvSpPr>
            <a:spLocks noChangeArrowheads="1"/>
          </p:cNvSpPr>
          <p:nvPr/>
        </p:nvSpPr>
        <p:spPr bwMode="auto">
          <a:xfrm>
            <a:off x="6553200" y="54102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3324" name="Oval 45"/>
          <p:cNvSpPr>
            <a:spLocks noChangeArrowheads="1"/>
          </p:cNvSpPr>
          <p:nvPr/>
        </p:nvSpPr>
        <p:spPr bwMode="auto">
          <a:xfrm>
            <a:off x="3048000" y="4495800"/>
            <a:ext cx="609600" cy="533400"/>
          </a:xfrm>
          <a:prstGeom prst="ellipse">
            <a:avLst/>
          </a:prstGeom>
          <a:solidFill>
            <a:srgbClr val="9966FF"/>
          </a:solidFill>
          <a:ln w="38100" algn="ctr">
            <a:solidFill>
              <a:schemeClr val="bg1"/>
            </a:solidFill>
            <a:round/>
            <a:headEnd/>
            <a:tailEnd/>
          </a:ln>
        </p:spPr>
        <p:txBody>
          <a:bodyPr/>
          <a:lstStyle/>
          <a:p>
            <a:endParaRPr lang="en-US"/>
          </a:p>
        </p:txBody>
      </p:sp>
      <p:sp>
        <p:nvSpPr>
          <p:cNvPr id="353325" name="Oval 46"/>
          <p:cNvSpPr>
            <a:spLocks noChangeArrowheads="1"/>
          </p:cNvSpPr>
          <p:nvPr/>
        </p:nvSpPr>
        <p:spPr bwMode="auto">
          <a:xfrm>
            <a:off x="5867400" y="4724400"/>
            <a:ext cx="609600" cy="533400"/>
          </a:xfrm>
          <a:prstGeom prst="ellipse">
            <a:avLst/>
          </a:prstGeom>
          <a:solidFill>
            <a:srgbClr val="FFFF00"/>
          </a:solidFill>
          <a:ln w="38100" algn="ctr">
            <a:solidFill>
              <a:schemeClr val="bg1"/>
            </a:solidFill>
            <a:round/>
            <a:headEnd/>
            <a:tailEnd/>
          </a:ln>
        </p:spPr>
        <p:txBody>
          <a:bodyPr/>
          <a:lstStyle/>
          <a:p>
            <a:endParaRPr lang="en-US"/>
          </a:p>
        </p:txBody>
      </p:sp>
      <p:sp>
        <p:nvSpPr>
          <p:cNvPr id="353326" name="Oval 47"/>
          <p:cNvSpPr>
            <a:spLocks noChangeArrowheads="1"/>
          </p:cNvSpPr>
          <p:nvPr/>
        </p:nvSpPr>
        <p:spPr bwMode="auto">
          <a:xfrm>
            <a:off x="4953000" y="5257800"/>
            <a:ext cx="609600" cy="533400"/>
          </a:xfrm>
          <a:prstGeom prst="ellipse">
            <a:avLst/>
          </a:prstGeom>
          <a:solidFill>
            <a:srgbClr val="9966FF"/>
          </a:solidFill>
          <a:ln w="38100" algn="ctr">
            <a:solidFill>
              <a:schemeClr val="bg1"/>
            </a:solidFill>
            <a:round/>
            <a:headEnd/>
            <a:tailEnd/>
          </a:ln>
        </p:spPr>
        <p:txBody>
          <a:bodyPr/>
          <a:lstStyle/>
          <a:p>
            <a:endParaRPr lang="en-US"/>
          </a:p>
        </p:txBody>
      </p:sp>
      <p:sp>
        <p:nvSpPr>
          <p:cNvPr id="353327" name="Oval 48"/>
          <p:cNvSpPr>
            <a:spLocks noChangeArrowheads="1"/>
          </p:cNvSpPr>
          <p:nvPr/>
        </p:nvSpPr>
        <p:spPr bwMode="auto">
          <a:xfrm>
            <a:off x="3810000" y="4953000"/>
            <a:ext cx="609600" cy="533400"/>
          </a:xfrm>
          <a:prstGeom prst="ellipse">
            <a:avLst/>
          </a:prstGeom>
          <a:solidFill>
            <a:srgbClr val="FF5050"/>
          </a:solidFill>
          <a:ln w="38100" algn="ctr">
            <a:solidFill>
              <a:schemeClr val="bg1"/>
            </a:solidFill>
            <a:round/>
            <a:headEnd/>
            <a:tailEnd/>
          </a:ln>
        </p:spPr>
        <p:txBody>
          <a:bodyPr/>
          <a:lstStyle/>
          <a:p>
            <a:endParaRPr lang="en-US"/>
          </a:p>
        </p:txBody>
      </p:sp>
      <p:sp>
        <p:nvSpPr>
          <p:cNvPr id="353328" name="Oval 49"/>
          <p:cNvSpPr>
            <a:spLocks noChangeArrowheads="1"/>
          </p:cNvSpPr>
          <p:nvPr/>
        </p:nvSpPr>
        <p:spPr bwMode="auto">
          <a:xfrm>
            <a:off x="2286000" y="49530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3329" name="Oval 50"/>
          <p:cNvSpPr>
            <a:spLocks noChangeArrowheads="1"/>
          </p:cNvSpPr>
          <p:nvPr/>
        </p:nvSpPr>
        <p:spPr bwMode="auto">
          <a:xfrm>
            <a:off x="2209800" y="4419600"/>
            <a:ext cx="609600" cy="533400"/>
          </a:xfrm>
          <a:prstGeom prst="ellipse">
            <a:avLst/>
          </a:prstGeom>
          <a:solidFill>
            <a:srgbClr val="9966FF"/>
          </a:solidFill>
          <a:ln w="38100" algn="ctr">
            <a:solidFill>
              <a:schemeClr val="bg1"/>
            </a:solidFill>
            <a:round/>
            <a:headEnd/>
            <a:tailEnd/>
          </a:ln>
        </p:spPr>
        <p:txBody>
          <a:bodyPr/>
          <a:lstStyle/>
          <a:p>
            <a:endParaRPr lang="en-US"/>
          </a:p>
        </p:txBody>
      </p:sp>
      <p:sp>
        <p:nvSpPr>
          <p:cNvPr id="353330" name="Oval 51"/>
          <p:cNvSpPr>
            <a:spLocks noChangeArrowheads="1"/>
          </p:cNvSpPr>
          <p:nvPr/>
        </p:nvSpPr>
        <p:spPr bwMode="auto">
          <a:xfrm>
            <a:off x="1828800" y="4876800"/>
            <a:ext cx="609600" cy="533400"/>
          </a:xfrm>
          <a:prstGeom prst="ellipse">
            <a:avLst/>
          </a:prstGeom>
          <a:solidFill>
            <a:srgbClr val="9966FF"/>
          </a:solidFill>
          <a:ln w="38100" algn="ctr">
            <a:solidFill>
              <a:schemeClr val="bg1"/>
            </a:solidFill>
            <a:round/>
            <a:headEnd/>
            <a:tailEnd/>
          </a:ln>
        </p:spPr>
        <p:txBody>
          <a:bodyPr/>
          <a:lstStyle/>
          <a:p>
            <a:endParaRPr lang="en-US"/>
          </a:p>
        </p:txBody>
      </p:sp>
      <p:sp>
        <p:nvSpPr>
          <p:cNvPr id="353331" name="Oval 52"/>
          <p:cNvSpPr>
            <a:spLocks noChangeArrowheads="1"/>
          </p:cNvSpPr>
          <p:nvPr/>
        </p:nvSpPr>
        <p:spPr bwMode="auto">
          <a:xfrm>
            <a:off x="2895600" y="5105400"/>
            <a:ext cx="609600" cy="533400"/>
          </a:xfrm>
          <a:prstGeom prst="ellipse">
            <a:avLst/>
          </a:prstGeom>
          <a:solidFill>
            <a:srgbClr val="9966FF"/>
          </a:solidFill>
          <a:ln w="38100" algn="ctr">
            <a:solidFill>
              <a:schemeClr val="bg1"/>
            </a:solidFill>
            <a:round/>
            <a:headEnd/>
            <a:tailEnd/>
          </a:ln>
        </p:spPr>
        <p:txBody>
          <a:bodyPr/>
          <a:lstStyle/>
          <a:p>
            <a:endParaRPr lang="en-US"/>
          </a:p>
        </p:txBody>
      </p:sp>
      <p:sp>
        <p:nvSpPr>
          <p:cNvPr id="353332" name="Oval 53"/>
          <p:cNvSpPr>
            <a:spLocks noChangeArrowheads="1"/>
          </p:cNvSpPr>
          <p:nvPr/>
        </p:nvSpPr>
        <p:spPr bwMode="auto">
          <a:xfrm>
            <a:off x="3733800" y="4419600"/>
            <a:ext cx="609600" cy="533400"/>
          </a:xfrm>
          <a:prstGeom prst="ellipse">
            <a:avLst/>
          </a:prstGeom>
          <a:solidFill>
            <a:srgbClr val="9966FF"/>
          </a:solidFill>
          <a:ln w="38100" algn="ctr">
            <a:solidFill>
              <a:schemeClr val="bg1"/>
            </a:solidFill>
            <a:round/>
            <a:headEnd/>
            <a:tailEnd/>
          </a:ln>
        </p:spPr>
        <p:txBody>
          <a:bodyPr/>
          <a:lstStyle/>
          <a:p>
            <a:endParaRPr lang="en-US"/>
          </a:p>
        </p:txBody>
      </p:sp>
      <p:sp>
        <p:nvSpPr>
          <p:cNvPr id="353333" name="Oval 54"/>
          <p:cNvSpPr>
            <a:spLocks noChangeArrowheads="1"/>
          </p:cNvSpPr>
          <p:nvPr/>
        </p:nvSpPr>
        <p:spPr bwMode="auto">
          <a:xfrm>
            <a:off x="7162800" y="51054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3334" name="Oval 55"/>
          <p:cNvSpPr>
            <a:spLocks noChangeArrowheads="1"/>
          </p:cNvSpPr>
          <p:nvPr/>
        </p:nvSpPr>
        <p:spPr bwMode="auto">
          <a:xfrm>
            <a:off x="1295400" y="5105400"/>
            <a:ext cx="609600" cy="533400"/>
          </a:xfrm>
          <a:prstGeom prst="ellipse">
            <a:avLst/>
          </a:prstGeom>
          <a:solidFill>
            <a:srgbClr val="9966FF"/>
          </a:solidFill>
          <a:ln w="38100" algn="ctr">
            <a:solidFill>
              <a:schemeClr val="bg1"/>
            </a:solidFill>
            <a:round/>
            <a:headEnd/>
            <a:tailEnd/>
          </a:ln>
        </p:spPr>
        <p:txBody>
          <a:bodyPr/>
          <a:lstStyle/>
          <a:p>
            <a:endParaRPr lang="en-US"/>
          </a:p>
        </p:txBody>
      </p:sp>
      <p:sp>
        <p:nvSpPr>
          <p:cNvPr id="353335" name="Oval 56"/>
          <p:cNvSpPr>
            <a:spLocks noChangeArrowheads="1"/>
          </p:cNvSpPr>
          <p:nvPr/>
        </p:nvSpPr>
        <p:spPr bwMode="auto">
          <a:xfrm>
            <a:off x="5334000" y="43434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3336" name="Oval 57"/>
          <p:cNvSpPr>
            <a:spLocks noChangeArrowheads="1"/>
          </p:cNvSpPr>
          <p:nvPr/>
        </p:nvSpPr>
        <p:spPr bwMode="auto">
          <a:xfrm>
            <a:off x="4267200" y="55626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3337" name="Oval 58"/>
          <p:cNvSpPr>
            <a:spLocks noChangeArrowheads="1"/>
          </p:cNvSpPr>
          <p:nvPr/>
        </p:nvSpPr>
        <p:spPr bwMode="auto">
          <a:xfrm>
            <a:off x="1752600" y="56388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3338" name="Oval 59"/>
          <p:cNvSpPr>
            <a:spLocks noChangeArrowheads="1"/>
          </p:cNvSpPr>
          <p:nvPr/>
        </p:nvSpPr>
        <p:spPr bwMode="auto">
          <a:xfrm>
            <a:off x="6400800" y="4876800"/>
            <a:ext cx="609600" cy="533400"/>
          </a:xfrm>
          <a:prstGeom prst="ellipse">
            <a:avLst/>
          </a:prstGeom>
          <a:solidFill>
            <a:srgbClr val="9966FF"/>
          </a:solidFill>
          <a:ln w="38100" algn="ctr">
            <a:solidFill>
              <a:schemeClr val="bg1"/>
            </a:solidFill>
            <a:round/>
            <a:headEnd/>
            <a:tailEnd/>
          </a:ln>
        </p:spPr>
        <p:txBody>
          <a:bodyPr/>
          <a:lstStyle/>
          <a:p>
            <a:endParaRPr lang="en-US"/>
          </a:p>
        </p:txBody>
      </p:sp>
      <p:sp>
        <p:nvSpPr>
          <p:cNvPr id="353339" name="Oval 60"/>
          <p:cNvSpPr>
            <a:spLocks noChangeArrowheads="1"/>
          </p:cNvSpPr>
          <p:nvPr/>
        </p:nvSpPr>
        <p:spPr bwMode="auto">
          <a:xfrm>
            <a:off x="6096000" y="5715000"/>
            <a:ext cx="609600" cy="533400"/>
          </a:xfrm>
          <a:prstGeom prst="ellipse">
            <a:avLst/>
          </a:prstGeom>
          <a:solidFill>
            <a:srgbClr val="9966FF"/>
          </a:solidFill>
          <a:ln w="38100" algn="ctr">
            <a:solidFill>
              <a:schemeClr val="bg1"/>
            </a:solidFill>
            <a:round/>
            <a:headEnd/>
            <a:tailEnd/>
          </a:ln>
        </p:spPr>
        <p:txBody>
          <a:bodyPr/>
          <a:lstStyle/>
          <a:p>
            <a:endParaRPr lang="en-US"/>
          </a:p>
        </p:txBody>
      </p:sp>
      <p:sp>
        <p:nvSpPr>
          <p:cNvPr id="62" name="Rectangle 61"/>
          <p:cNvSpPr/>
          <p:nvPr/>
        </p:nvSpPr>
        <p:spPr>
          <a:xfrm>
            <a:off x="2133600" y="4343400"/>
            <a:ext cx="5110693" cy="1754326"/>
          </a:xfrm>
          <a:prstGeom prst="rect">
            <a:avLst/>
          </a:prstGeom>
          <a:noFill/>
        </p:spPr>
        <p:txBody>
          <a:bodyPr wrap="none">
            <a:spAutoFit/>
          </a:bodyPr>
          <a:lstStyle/>
          <a:p>
            <a:pPr algn="ctr">
              <a:defRPr/>
            </a:pPr>
            <a:r>
              <a:rPr lang="en-US" sz="5400" b="1" dirty="0">
                <a:ln w="17780" cmpd="sng">
                  <a:solidFill>
                    <a:sysClr val="windowText" lastClr="000000"/>
                  </a:solidFill>
                  <a:prstDash val="solid"/>
                  <a:miter lim="800000"/>
                </a:ln>
                <a:effectLst>
                  <a:outerShdw blurRad="50800" algn="tl" rotWithShape="0">
                    <a:srgbClr val="000000"/>
                  </a:outerShdw>
                </a:effectLst>
              </a:rPr>
              <a:t>Gene Pool has</a:t>
            </a:r>
          </a:p>
          <a:p>
            <a:pPr algn="ctr">
              <a:defRPr/>
            </a:pPr>
            <a:r>
              <a:rPr lang="en-US" sz="5400" b="1" dirty="0">
                <a:ln w="17780" cmpd="sng">
                  <a:solidFill>
                    <a:sysClr val="windowText" lastClr="000000"/>
                  </a:solidFill>
                  <a:prstDash val="solid"/>
                  <a:miter lim="800000"/>
                </a:ln>
                <a:effectLst>
                  <a:outerShdw blurRad="50800" algn="tl" rotWithShape="0">
                    <a:srgbClr val="000000"/>
                  </a:outerShdw>
                </a:effectLst>
              </a:rPr>
              <a:t>changed</a:t>
            </a:r>
          </a:p>
        </p:txBody>
      </p:sp>
    </p:spTree>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Smiley Face 3"/>
          <p:cNvSpPr>
            <a:spLocks noChangeArrowheads="1"/>
          </p:cNvSpPr>
          <p:nvPr/>
        </p:nvSpPr>
        <p:spPr bwMode="auto">
          <a:xfrm>
            <a:off x="609600" y="2286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4307" name="Smiley Face 4"/>
          <p:cNvSpPr>
            <a:spLocks noChangeArrowheads="1"/>
          </p:cNvSpPr>
          <p:nvPr/>
        </p:nvSpPr>
        <p:spPr bwMode="auto">
          <a:xfrm>
            <a:off x="3124200" y="4572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4308" name="Smiley Face 5"/>
          <p:cNvSpPr>
            <a:spLocks noChangeArrowheads="1"/>
          </p:cNvSpPr>
          <p:nvPr/>
        </p:nvSpPr>
        <p:spPr bwMode="auto">
          <a:xfrm>
            <a:off x="5410200" y="3048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4309" name="Smiley Face 6"/>
          <p:cNvSpPr>
            <a:spLocks noChangeArrowheads="1"/>
          </p:cNvSpPr>
          <p:nvPr/>
        </p:nvSpPr>
        <p:spPr bwMode="auto">
          <a:xfrm>
            <a:off x="4038600" y="16764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4310" name="Smiley Face 7"/>
          <p:cNvSpPr>
            <a:spLocks noChangeArrowheads="1"/>
          </p:cNvSpPr>
          <p:nvPr/>
        </p:nvSpPr>
        <p:spPr bwMode="auto">
          <a:xfrm>
            <a:off x="7162800" y="68580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54311" name="Smiley Face 8"/>
          <p:cNvSpPr>
            <a:spLocks noChangeArrowheads="1"/>
          </p:cNvSpPr>
          <p:nvPr/>
        </p:nvSpPr>
        <p:spPr bwMode="auto">
          <a:xfrm>
            <a:off x="2209800" y="1219200"/>
            <a:ext cx="1524000" cy="1371600"/>
          </a:xfrm>
          <a:prstGeom prst="smileyFace">
            <a:avLst>
              <a:gd name="adj" fmla="val 4653"/>
            </a:avLst>
          </a:prstGeom>
          <a:solidFill>
            <a:srgbClr val="FFFF00"/>
          </a:solidFill>
          <a:ln w="28575" algn="ctr">
            <a:solidFill>
              <a:schemeClr val="bg1"/>
            </a:solidFill>
            <a:round/>
            <a:headEnd/>
            <a:tailEnd/>
          </a:ln>
        </p:spPr>
        <p:txBody>
          <a:bodyPr/>
          <a:lstStyle/>
          <a:p>
            <a:endParaRPr lang="en-US"/>
          </a:p>
        </p:txBody>
      </p:sp>
      <p:sp>
        <p:nvSpPr>
          <p:cNvPr id="354312" name="Smiley Face 9"/>
          <p:cNvSpPr>
            <a:spLocks noChangeArrowheads="1"/>
          </p:cNvSpPr>
          <p:nvPr/>
        </p:nvSpPr>
        <p:spPr bwMode="auto">
          <a:xfrm>
            <a:off x="1981200" y="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54313" name="Smiley Face 10"/>
          <p:cNvSpPr>
            <a:spLocks noChangeArrowheads="1"/>
          </p:cNvSpPr>
          <p:nvPr/>
        </p:nvSpPr>
        <p:spPr bwMode="auto">
          <a:xfrm>
            <a:off x="381000" y="16002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4314" name="Smiley Face 11"/>
          <p:cNvSpPr>
            <a:spLocks noChangeArrowheads="1"/>
          </p:cNvSpPr>
          <p:nvPr/>
        </p:nvSpPr>
        <p:spPr bwMode="auto">
          <a:xfrm>
            <a:off x="4267200" y="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4315" name="Smiley Face 12"/>
          <p:cNvSpPr>
            <a:spLocks noChangeArrowheads="1"/>
          </p:cNvSpPr>
          <p:nvPr/>
        </p:nvSpPr>
        <p:spPr bwMode="auto">
          <a:xfrm>
            <a:off x="5486400" y="160020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54316" name="Smiley Face 13"/>
          <p:cNvSpPr>
            <a:spLocks noChangeArrowheads="1"/>
          </p:cNvSpPr>
          <p:nvPr/>
        </p:nvSpPr>
        <p:spPr bwMode="auto">
          <a:xfrm>
            <a:off x="6477000" y="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54317" name="Smiley Face 14"/>
          <p:cNvSpPr>
            <a:spLocks noChangeArrowheads="1"/>
          </p:cNvSpPr>
          <p:nvPr/>
        </p:nvSpPr>
        <p:spPr bwMode="auto">
          <a:xfrm>
            <a:off x="7010400" y="17526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4318" name="Smiley Face 15"/>
          <p:cNvSpPr>
            <a:spLocks noChangeArrowheads="1"/>
          </p:cNvSpPr>
          <p:nvPr/>
        </p:nvSpPr>
        <p:spPr bwMode="auto">
          <a:xfrm>
            <a:off x="7620000" y="-457200"/>
            <a:ext cx="1524000" cy="1371600"/>
          </a:xfrm>
          <a:prstGeom prst="smileyFace">
            <a:avLst>
              <a:gd name="adj" fmla="val 4653"/>
            </a:avLst>
          </a:prstGeom>
          <a:solidFill>
            <a:srgbClr val="FFFF00"/>
          </a:solidFill>
          <a:ln w="28575" algn="ctr">
            <a:solidFill>
              <a:schemeClr val="bg1"/>
            </a:solidFill>
            <a:round/>
            <a:headEnd/>
            <a:tailEnd/>
          </a:ln>
        </p:spPr>
        <p:txBody>
          <a:bodyPr/>
          <a:lstStyle/>
          <a:p>
            <a:endParaRPr lang="en-US"/>
          </a:p>
        </p:txBody>
      </p:sp>
      <p:sp>
        <p:nvSpPr>
          <p:cNvPr id="354319" name="Smiley Face 16"/>
          <p:cNvSpPr>
            <a:spLocks noChangeArrowheads="1"/>
          </p:cNvSpPr>
          <p:nvPr/>
        </p:nvSpPr>
        <p:spPr bwMode="auto">
          <a:xfrm>
            <a:off x="-457200" y="-3810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4320" name="Smiley Face 17"/>
          <p:cNvSpPr>
            <a:spLocks noChangeArrowheads="1"/>
          </p:cNvSpPr>
          <p:nvPr/>
        </p:nvSpPr>
        <p:spPr bwMode="auto">
          <a:xfrm>
            <a:off x="-533400" y="76200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54321" name="Smiley Face 18"/>
          <p:cNvSpPr>
            <a:spLocks noChangeArrowheads="1"/>
          </p:cNvSpPr>
          <p:nvPr/>
        </p:nvSpPr>
        <p:spPr bwMode="auto">
          <a:xfrm>
            <a:off x="-228600" y="213360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54322" name="Smiley Face 19"/>
          <p:cNvSpPr>
            <a:spLocks noChangeArrowheads="1"/>
          </p:cNvSpPr>
          <p:nvPr/>
        </p:nvSpPr>
        <p:spPr bwMode="auto">
          <a:xfrm>
            <a:off x="3048000" y="-68580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54323" name="Smiley Face 20"/>
          <p:cNvSpPr>
            <a:spLocks noChangeArrowheads="1"/>
          </p:cNvSpPr>
          <p:nvPr/>
        </p:nvSpPr>
        <p:spPr bwMode="auto">
          <a:xfrm>
            <a:off x="3200400" y="220980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54324" name="Smiley Face 21"/>
          <p:cNvSpPr>
            <a:spLocks noChangeArrowheads="1"/>
          </p:cNvSpPr>
          <p:nvPr/>
        </p:nvSpPr>
        <p:spPr bwMode="auto">
          <a:xfrm>
            <a:off x="1295400" y="21336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4325" name="Smiley Face 22"/>
          <p:cNvSpPr>
            <a:spLocks noChangeArrowheads="1"/>
          </p:cNvSpPr>
          <p:nvPr/>
        </p:nvSpPr>
        <p:spPr bwMode="auto">
          <a:xfrm>
            <a:off x="3352800" y="83820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54326" name="Smiley Face 23"/>
          <p:cNvSpPr>
            <a:spLocks noChangeArrowheads="1"/>
          </p:cNvSpPr>
          <p:nvPr/>
        </p:nvSpPr>
        <p:spPr bwMode="auto">
          <a:xfrm>
            <a:off x="4648200" y="114300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54327" name="Smiley Face 24"/>
          <p:cNvSpPr>
            <a:spLocks noChangeArrowheads="1"/>
          </p:cNvSpPr>
          <p:nvPr/>
        </p:nvSpPr>
        <p:spPr bwMode="auto">
          <a:xfrm>
            <a:off x="4800600" y="23622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4328" name="Smiley Face 25"/>
          <p:cNvSpPr>
            <a:spLocks noChangeArrowheads="1"/>
          </p:cNvSpPr>
          <p:nvPr/>
        </p:nvSpPr>
        <p:spPr bwMode="auto">
          <a:xfrm>
            <a:off x="5257800" y="-22860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54329" name="Smiley Face 26"/>
          <p:cNvSpPr>
            <a:spLocks noChangeArrowheads="1"/>
          </p:cNvSpPr>
          <p:nvPr/>
        </p:nvSpPr>
        <p:spPr bwMode="auto">
          <a:xfrm>
            <a:off x="6400800" y="2514600"/>
            <a:ext cx="1524000" cy="1371600"/>
          </a:xfrm>
          <a:prstGeom prst="smileyFace">
            <a:avLst>
              <a:gd name="adj" fmla="val 4653"/>
            </a:avLst>
          </a:prstGeom>
          <a:solidFill>
            <a:srgbClr val="FFFF00"/>
          </a:solidFill>
          <a:ln w="28575" algn="ctr">
            <a:solidFill>
              <a:schemeClr val="bg1"/>
            </a:solidFill>
            <a:round/>
            <a:headEnd/>
            <a:tailEnd/>
          </a:ln>
        </p:spPr>
        <p:txBody>
          <a:bodyPr/>
          <a:lstStyle/>
          <a:p>
            <a:endParaRPr lang="en-US"/>
          </a:p>
        </p:txBody>
      </p:sp>
      <p:sp>
        <p:nvSpPr>
          <p:cNvPr id="354330" name="Smiley Face 27"/>
          <p:cNvSpPr>
            <a:spLocks noChangeArrowheads="1"/>
          </p:cNvSpPr>
          <p:nvPr/>
        </p:nvSpPr>
        <p:spPr bwMode="auto">
          <a:xfrm>
            <a:off x="6248400" y="9144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4331" name="Smiley Face 28"/>
          <p:cNvSpPr>
            <a:spLocks noChangeArrowheads="1"/>
          </p:cNvSpPr>
          <p:nvPr/>
        </p:nvSpPr>
        <p:spPr bwMode="auto">
          <a:xfrm>
            <a:off x="990600" y="-68580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54332" name="Smiley Face 29"/>
          <p:cNvSpPr>
            <a:spLocks noChangeArrowheads="1"/>
          </p:cNvSpPr>
          <p:nvPr/>
        </p:nvSpPr>
        <p:spPr bwMode="auto">
          <a:xfrm>
            <a:off x="990600" y="91440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54333" name="Smiley Face 30"/>
          <p:cNvSpPr>
            <a:spLocks noChangeArrowheads="1"/>
          </p:cNvSpPr>
          <p:nvPr/>
        </p:nvSpPr>
        <p:spPr bwMode="auto">
          <a:xfrm>
            <a:off x="7620000" y="24384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4334" name="Smiley Face 31"/>
          <p:cNvSpPr>
            <a:spLocks noChangeArrowheads="1"/>
          </p:cNvSpPr>
          <p:nvPr/>
        </p:nvSpPr>
        <p:spPr bwMode="auto">
          <a:xfrm>
            <a:off x="8077200" y="685800"/>
            <a:ext cx="1524000" cy="1371600"/>
          </a:xfrm>
          <a:prstGeom prst="smileyFace">
            <a:avLst>
              <a:gd name="adj" fmla="val 4653"/>
            </a:avLst>
          </a:prstGeom>
          <a:solidFill>
            <a:srgbClr val="FF00FF"/>
          </a:solidFill>
          <a:ln w="28575" algn="ctr">
            <a:solidFill>
              <a:schemeClr val="bg1"/>
            </a:solidFill>
            <a:round/>
            <a:headEnd/>
            <a:tailEnd/>
          </a:ln>
        </p:spPr>
        <p:txBody>
          <a:bodyPr/>
          <a:lstStyle/>
          <a:p>
            <a:endParaRPr lang="en-US"/>
          </a:p>
        </p:txBody>
      </p:sp>
      <p:sp>
        <p:nvSpPr>
          <p:cNvPr id="354335" name="Smiley Face 32"/>
          <p:cNvSpPr>
            <a:spLocks noChangeArrowheads="1"/>
          </p:cNvSpPr>
          <p:nvPr/>
        </p:nvSpPr>
        <p:spPr bwMode="auto">
          <a:xfrm>
            <a:off x="7772400" y="1371600"/>
            <a:ext cx="1524000" cy="1371600"/>
          </a:xfrm>
          <a:prstGeom prst="smileyFace">
            <a:avLst>
              <a:gd name="adj" fmla="val 4653"/>
            </a:avLst>
          </a:prstGeom>
          <a:solidFill>
            <a:srgbClr val="FF5050"/>
          </a:solidFill>
          <a:ln w="28575" algn="ctr">
            <a:solidFill>
              <a:schemeClr val="bg1"/>
            </a:solidFill>
            <a:round/>
            <a:headEnd/>
            <a:tailEnd/>
          </a:ln>
        </p:spPr>
        <p:txBody>
          <a:bodyPr/>
          <a:lstStyle/>
          <a:p>
            <a:endParaRPr lang="en-US"/>
          </a:p>
        </p:txBody>
      </p:sp>
      <p:sp>
        <p:nvSpPr>
          <p:cNvPr id="354336" name="Smiley Face 33"/>
          <p:cNvSpPr>
            <a:spLocks noChangeArrowheads="1"/>
          </p:cNvSpPr>
          <p:nvPr/>
        </p:nvSpPr>
        <p:spPr bwMode="auto">
          <a:xfrm>
            <a:off x="2133600" y="2438400"/>
            <a:ext cx="1524000" cy="1371600"/>
          </a:xfrm>
          <a:prstGeom prst="smileyFace">
            <a:avLst>
              <a:gd name="adj" fmla="val 4653"/>
            </a:avLst>
          </a:prstGeom>
          <a:solidFill>
            <a:srgbClr val="9966FF"/>
          </a:solidFill>
          <a:ln w="28575" algn="ctr">
            <a:solidFill>
              <a:schemeClr val="bg1"/>
            </a:solidFill>
            <a:round/>
            <a:headEnd/>
            <a:tailEnd/>
          </a:ln>
        </p:spPr>
        <p:txBody>
          <a:bodyPr/>
          <a:lstStyle/>
          <a:p>
            <a:endParaRPr lang="en-US"/>
          </a:p>
        </p:txBody>
      </p:sp>
      <p:sp>
        <p:nvSpPr>
          <p:cNvPr id="354337" name="Rounded Rectangle 34"/>
          <p:cNvSpPr>
            <a:spLocks noChangeArrowheads="1"/>
          </p:cNvSpPr>
          <p:nvPr/>
        </p:nvSpPr>
        <p:spPr bwMode="auto">
          <a:xfrm>
            <a:off x="685800" y="4038600"/>
            <a:ext cx="7467600" cy="2362200"/>
          </a:xfrm>
          <a:prstGeom prst="roundRect">
            <a:avLst>
              <a:gd name="adj" fmla="val 16667"/>
            </a:avLst>
          </a:prstGeom>
          <a:blipFill dpi="0" rotWithShape="1">
            <a:blip r:embed="rId2"/>
            <a:srcRect/>
            <a:tile tx="0" ty="0" sx="100000" sy="100000" flip="none" algn="tl"/>
          </a:blipFill>
          <a:ln w="9525" algn="ctr">
            <a:solidFill>
              <a:schemeClr val="tx1"/>
            </a:solidFill>
            <a:round/>
            <a:headEnd/>
            <a:tailEnd/>
          </a:ln>
        </p:spPr>
        <p:txBody>
          <a:bodyPr/>
          <a:lstStyle/>
          <a:p>
            <a:endParaRPr lang="en-US"/>
          </a:p>
        </p:txBody>
      </p:sp>
      <p:sp>
        <p:nvSpPr>
          <p:cNvPr id="354338" name="Rounded Rectangle 35"/>
          <p:cNvSpPr>
            <a:spLocks noChangeArrowheads="1"/>
          </p:cNvSpPr>
          <p:nvPr/>
        </p:nvSpPr>
        <p:spPr bwMode="auto">
          <a:xfrm>
            <a:off x="990600" y="4267200"/>
            <a:ext cx="6934200" cy="1981200"/>
          </a:xfrm>
          <a:prstGeom prst="roundRect">
            <a:avLst>
              <a:gd name="adj" fmla="val 16667"/>
            </a:avLst>
          </a:prstGeom>
          <a:blipFill dpi="0" rotWithShape="1">
            <a:blip r:embed="rId3"/>
            <a:srcRect/>
            <a:tile tx="0" ty="0" sx="100000" sy="100000" flip="none" algn="tl"/>
          </a:blipFill>
          <a:ln w="38100" algn="ctr">
            <a:solidFill>
              <a:schemeClr val="bg1"/>
            </a:solidFill>
            <a:round/>
            <a:headEnd/>
            <a:tailEnd/>
          </a:ln>
        </p:spPr>
        <p:txBody>
          <a:bodyPr/>
          <a:lstStyle/>
          <a:p>
            <a:endParaRPr lang="en-US"/>
          </a:p>
        </p:txBody>
      </p:sp>
      <p:sp>
        <p:nvSpPr>
          <p:cNvPr id="354339" name="Oval 36"/>
          <p:cNvSpPr>
            <a:spLocks noChangeArrowheads="1"/>
          </p:cNvSpPr>
          <p:nvPr/>
        </p:nvSpPr>
        <p:spPr bwMode="auto">
          <a:xfrm>
            <a:off x="4572000" y="4876800"/>
            <a:ext cx="609600" cy="533400"/>
          </a:xfrm>
          <a:prstGeom prst="ellipse">
            <a:avLst/>
          </a:prstGeom>
          <a:solidFill>
            <a:srgbClr val="9966FF"/>
          </a:solidFill>
          <a:ln w="38100" algn="ctr">
            <a:solidFill>
              <a:schemeClr val="bg1"/>
            </a:solidFill>
            <a:round/>
            <a:headEnd/>
            <a:tailEnd/>
          </a:ln>
        </p:spPr>
        <p:txBody>
          <a:bodyPr/>
          <a:lstStyle/>
          <a:p>
            <a:endParaRPr lang="en-US"/>
          </a:p>
        </p:txBody>
      </p:sp>
      <p:sp>
        <p:nvSpPr>
          <p:cNvPr id="354340" name="Oval 37"/>
          <p:cNvSpPr>
            <a:spLocks noChangeArrowheads="1"/>
          </p:cNvSpPr>
          <p:nvPr/>
        </p:nvSpPr>
        <p:spPr bwMode="auto">
          <a:xfrm>
            <a:off x="6858000" y="4419600"/>
            <a:ext cx="609600" cy="533400"/>
          </a:xfrm>
          <a:prstGeom prst="ellipse">
            <a:avLst/>
          </a:prstGeom>
          <a:solidFill>
            <a:srgbClr val="9966FF"/>
          </a:solidFill>
          <a:ln w="38100" algn="ctr">
            <a:solidFill>
              <a:schemeClr val="bg1"/>
            </a:solidFill>
            <a:round/>
            <a:headEnd/>
            <a:tailEnd/>
          </a:ln>
        </p:spPr>
        <p:txBody>
          <a:bodyPr/>
          <a:lstStyle/>
          <a:p>
            <a:endParaRPr lang="en-US"/>
          </a:p>
        </p:txBody>
      </p:sp>
      <p:sp>
        <p:nvSpPr>
          <p:cNvPr id="354341" name="Oval 38"/>
          <p:cNvSpPr>
            <a:spLocks noChangeArrowheads="1"/>
          </p:cNvSpPr>
          <p:nvPr/>
        </p:nvSpPr>
        <p:spPr bwMode="auto">
          <a:xfrm>
            <a:off x="2133600" y="5486400"/>
            <a:ext cx="609600" cy="533400"/>
          </a:xfrm>
          <a:prstGeom prst="ellipse">
            <a:avLst/>
          </a:prstGeom>
          <a:solidFill>
            <a:srgbClr val="FFFF00"/>
          </a:solidFill>
          <a:ln w="38100" algn="ctr">
            <a:solidFill>
              <a:schemeClr val="bg1"/>
            </a:solidFill>
            <a:round/>
            <a:headEnd/>
            <a:tailEnd/>
          </a:ln>
        </p:spPr>
        <p:txBody>
          <a:bodyPr/>
          <a:lstStyle/>
          <a:p>
            <a:endParaRPr lang="en-US"/>
          </a:p>
        </p:txBody>
      </p:sp>
      <p:sp>
        <p:nvSpPr>
          <p:cNvPr id="354342" name="Oval 39"/>
          <p:cNvSpPr>
            <a:spLocks noChangeArrowheads="1"/>
          </p:cNvSpPr>
          <p:nvPr/>
        </p:nvSpPr>
        <p:spPr bwMode="auto">
          <a:xfrm>
            <a:off x="4648200" y="43434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4343" name="Oval 40"/>
          <p:cNvSpPr>
            <a:spLocks noChangeArrowheads="1"/>
          </p:cNvSpPr>
          <p:nvPr/>
        </p:nvSpPr>
        <p:spPr bwMode="auto">
          <a:xfrm>
            <a:off x="3200400" y="56388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4344" name="Oval 41"/>
          <p:cNvSpPr>
            <a:spLocks noChangeArrowheads="1"/>
          </p:cNvSpPr>
          <p:nvPr/>
        </p:nvSpPr>
        <p:spPr bwMode="auto">
          <a:xfrm>
            <a:off x="1295400" y="45720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4345" name="Oval 42"/>
          <p:cNvSpPr>
            <a:spLocks noChangeArrowheads="1"/>
          </p:cNvSpPr>
          <p:nvPr/>
        </p:nvSpPr>
        <p:spPr bwMode="auto">
          <a:xfrm>
            <a:off x="5638800" y="5486400"/>
            <a:ext cx="609600" cy="533400"/>
          </a:xfrm>
          <a:prstGeom prst="ellipse">
            <a:avLst/>
          </a:prstGeom>
          <a:solidFill>
            <a:srgbClr val="FFFF00"/>
          </a:solidFill>
          <a:ln w="38100" algn="ctr">
            <a:solidFill>
              <a:schemeClr val="bg1"/>
            </a:solidFill>
            <a:round/>
            <a:headEnd/>
            <a:tailEnd/>
          </a:ln>
        </p:spPr>
        <p:txBody>
          <a:bodyPr/>
          <a:lstStyle/>
          <a:p>
            <a:endParaRPr lang="en-US"/>
          </a:p>
        </p:txBody>
      </p:sp>
      <p:sp>
        <p:nvSpPr>
          <p:cNvPr id="354346" name="Oval 43"/>
          <p:cNvSpPr>
            <a:spLocks noChangeArrowheads="1"/>
          </p:cNvSpPr>
          <p:nvPr/>
        </p:nvSpPr>
        <p:spPr bwMode="auto">
          <a:xfrm>
            <a:off x="1066800" y="56388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4347" name="Oval 44"/>
          <p:cNvSpPr>
            <a:spLocks noChangeArrowheads="1"/>
          </p:cNvSpPr>
          <p:nvPr/>
        </p:nvSpPr>
        <p:spPr bwMode="auto">
          <a:xfrm>
            <a:off x="6553200" y="54102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4348" name="Oval 45"/>
          <p:cNvSpPr>
            <a:spLocks noChangeArrowheads="1"/>
          </p:cNvSpPr>
          <p:nvPr/>
        </p:nvSpPr>
        <p:spPr bwMode="auto">
          <a:xfrm>
            <a:off x="3048000" y="4495800"/>
            <a:ext cx="609600" cy="533400"/>
          </a:xfrm>
          <a:prstGeom prst="ellipse">
            <a:avLst/>
          </a:prstGeom>
          <a:solidFill>
            <a:srgbClr val="9966FF"/>
          </a:solidFill>
          <a:ln w="38100" algn="ctr">
            <a:solidFill>
              <a:schemeClr val="bg1"/>
            </a:solidFill>
            <a:round/>
            <a:headEnd/>
            <a:tailEnd/>
          </a:ln>
        </p:spPr>
        <p:txBody>
          <a:bodyPr/>
          <a:lstStyle/>
          <a:p>
            <a:endParaRPr lang="en-US"/>
          </a:p>
        </p:txBody>
      </p:sp>
      <p:sp>
        <p:nvSpPr>
          <p:cNvPr id="354349" name="Oval 46"/>
          <p:cNvSpPr>
            <a:spLocks noChangeArrowheads="1"/>
          </p:cNvSpPr>
          <p:nvPr/>
        </p:nvSpPr>
        <p:spPr bwMode="auto">
          <a:xfrm>
            <a:off x="5867400" y="4724400"/>
            <a:ext cx="609600" cy="533400"/>
          </a:xfrm>
          <a:prstGeom prst="ellipse">
            <a:avLst/>
          </a:prstGeom>
          <a:solidFill>
            <a:srgbClr val="FFFF00"/>
          </a:solidFill>
          <a:ln w="38100" algn="ctr">
            <a:solidFill>
              <a:schemeClr val="bg1"/>
            </a:solidFill>
            <a:round/>
            <a:headEnd/>
            <a:tailEnd/>
          </a:ln>
        </p:spPr>
        <p:txBody>
          <a:bodyPr/>
          <a:lstStyle/>
          <a:p>
            <a:endParaRPr lang="en-US"/>
          </a:p>
        </p:txBody>
      </p:sp>
      <p:sp>
        <p:nvSpPr>
          <p:cNvPr id="354350" name="Oval 47"/>
          <p:cNvSpPr>
            <a:spLocks noChangeArrowheads="1"/>
          </p:cNvSpPr>
          <p:nvPr/>
        </p:nvSpPr>
        <p:spPr bwMode="auto">
          <a:xfrm>
            <a:off x="4953000" y="5257800"/>
            <a:ext cx="609600" cy="533400"/>
          </a:xfrm>
          <a:prstGeom prst="ellipse">
            <a:avLst/>
          </a:prstGeom>
          <a:solidFill>
            <a:srgbClr val="9966FF"/>
          </a:solidFill>
          <a:ln w="38100" algn="ctr">
            <a:solidFill>
              <a:schemeClr val="bg1"/>
            </a:solidFill>
            <a:round/>
            <a:headEnd/>
            <a:tailEnd/>
          </a:ln>
        </p:spPr>
        <p:txBody>
          <a:bodyPr/>
          <a:lstStyle/>
          <a:p>
            <a:endParaRPr lang="en-US"/>
          </a:p>
        </p:txBody>
      </p:sp>
      <p:sp>
        <p:nvSpPr>
          <p:cNvPr id="354351" name="Oval 48"/>
          <p:cNvSpPr>
            <a:spLocks noChangeArrowheads="1"/>
          </p:cNvSpPr>
          <p:nvPr/>
        </p:nvSpPr>
        <p:spPr bwMode="auto">
          <a:xfrm>
            <a:off x="3810000" y="4953000"/>
            <a:ext cx="609600" cy="533400"/>
          </a:xfrm>
          <a:prstGeom prst="ellipse">
            <a:avLst/>
          </a:prstGeom>
          <a:solidFill>
            <a:srgbClr val="FF5050"/>
          </a:solidFill>
          <a:ln w="38100" algn="ctr">
            <a:solidFill>
              <a:schemeClr val="bg1"/>
            </a:solidFill>
            <a:round/>
            <a:headEnd/>
            <a:tailEnd/>
          </a:ln>
        </p:spPr>
        <p:txBody>
          <a:bodyPr/>
          <a:lstStyle/>
          <a:p>
            <a:endParaRPr lang="en-US"/>
          </a:p>
        </p:txBody>
      </p:sp>
      <p:sp>
        <p:nvSpPr>
          <p:cNvPr id="354352" name="Oval 49"/>
          <p:cNvSpPr>
            <a:spLocks noChangeArrowheads="1"/>
          </p:cNvSpPr>
          <p:nvPr/>
        </p:nvSpPr>
        <p:spPr bwMode="auto">
          <a:xfrm>
            <a:off x="2286000" y="49530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4353" name="Oval 50"/>
          <p:cNvSpPr>
            <a:spLocks noChangeArrowheads="1"/>
          </p:cNvSpPr>
          <p:nvPr/>
        </p:nvSpPr>
        <p:spPr bwMode="auto">
          <a:xfrm>
            <a:off x="2209800" y="4419600"/>
            <a:ext cx="609600" cy="533400"/>
          </a:xfrm>
          <a:prstGeom prst="ellipse">
            <a:avLst/>
          </a:prstGeom>
          <a:solidFill>
            <a:srgbClr val="9966FF"/>
          </a:solidFill>
          <a:ln w="38100" algn="ctr">
            <a:solidFill>
              <a:schemeClr val="bg1"/>
            </a:solidFill>
            <a:round/>
            <a:headEnd/>
            <a:tailEnd/>
          </a:ln>
        </p:spPr>
        <p:txBody>
          <a:bodyPr/>
          <a:lstStyle/>
          <a:p>
            <a:endParaRPr lang="en-US"/>
          </a:p>
        </p:txBody>
      </p:sp>
      <p:sp>
        <p:nvSpPr>
          <p:cNvPr id="354354" name="Oval 51"/>
          <p:cNvSpPr>
            <a:spLocks noChangeArrowheads="1"/>
          </p:cNvSpPr>
          <p:nvPr/>
        </p:nvSpPr>
        <p:spPr bwMode="auto">
          <a:xfrm>
            <a:off x="1828800" y="4876800"/>
            <a:ext cx="609600" cy="533400"/>
          </a:xfrm>
          <a:prstGeom prst="ellipse">
            <a:avLst/>
          </a:prstGeom>
          <a:solidFill>
            <a:srgbClr val="9966FF"/>
          </a:solidFill>
          <a:ln w="38100" algn="ctr">
            <a:solidFill>
              <a:schemeClr val="bg1"/>
            </a:solidFill>
            <a:round/>
            <a:headEnd/>
            <a:tailEnd/>
          </a:ln>
        </p:spPr>
        <p:txBody>
          <a:bodyPr/>
          <a:lstStyle/>
          <a:p>
            <a:endParaRPr lang="en-US"/>
          </a:p>
        </p:txBody>
      </p:sp>
      <p:sp>
        <p:nvSpPr>
          <p:cNvPr id="354355" name="Oval 52"/>
          <p:cNvSpPr>
            <a:spLocks noChangeArrowheads="1"/>
          </p:cNvSpPr>
          <p:nvPr/>
        </p:nvSpPr>
        <p:spPr bwMode="auto">
          <a:xfrm>
            <a:off x="2895600" y="5105400"/>
            <a:ext cx="609600" cy="533400"/>
          </a:xfrm>
          <a:prstGeom prst="ellipse">
            <a:avLst/>
          </a:prstGeom>
          <a:solidFill>
            <a:srgbClr val="9966FF"/>
          </a:solidFill>
          <a:ln w="38100" algn="ctr">
            <a:solidFill>
              <a:schemeClr val="bg1"/>
            </a:solidFill>
            <a:round/>
            <a:headEnd/>
            <a:tailEnd/>
          </a:ln>
        </p:spPr>
        <p:txBody>
          <a:bodyPr/>
          <a:lstStyle/>
          <a:p>
            <a:endParaRPr lang="en-US"/>
          </a:p>
        </p:txBody>
      </p:sp>
      <p:sp>
        <p:nvSpPr>
          <p:cNvPr id="354356" name="Oval 53"/>
          <p:cNvSpPr>
            <a:spLocks noChangeArrowheads="1"/>
          </p:cNvSpPr>
          <p:nvPr/>
        </p:nvSpPr>
        <p:spPr bwMode="auto">
          <a:xfrm>
            <a:off x="3733800" y="4419600"/>
            <a:ext cx="609600" cy="533400"/>
          </a:xfrm>
          <a:prstGeom prst="ellipse">
            <a:avLst/>
          </a:prstGeom>
          <a:solidFill>
            <a:srgbClr val="9966FF"/>
          </a:solidFill>
          <a:ln w="38100" algn="ctr">
            <a:solidFill>
              <a:schemeClr val="bg1"/>
            </a:solidFill>
            <a:round/>
            <a:headEnd/>
            <a:tailEnd/>
          </a:ln>
        </p:spPr>
        <p:txBody>
          <a:bodyPr/>
          <a:lstStyle/>
          <a:p>
            <a:endParaRPr lang="en-US"/>
          </a:p>
        </p:txBody>
      </p:sp>
      <p:sp>
        <p:nvSpPr>
          <p:cNvPr id="354357" name="Oval 54"/>
          <p:cNvSpPr>
            <a:spLocks noChangeArrowheads="1"/>
          </p:cNvSpPr>
          <p:nvPr/>
        </p:nvSpPr>
        <p:spPr bwMode="auto">
          <a:xfrm>
            <a:off x="7162800" y="51054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4358" name="Oval 55"/>
          <p:cNvSpPr>
            <a:spLocks noChangeArrowheads="1"/>
          </p:cNvSpPr>
          <p:nvPr/>
        </p:nvSpPr>
        <p:spPr bwMode="auto">
          <a:xfrm>
            <a:off x="1295400" y="5105400"/>
            <a:ext cx="609600" cy="533400"/>
          </a:xfrm>
          <a:prstGeom prst="ellipse">
            <a:avLst/>
          </a:prstGeom>
          <a:solidFill>
            <a:srgbClr val="9966FF"/>
          </a:solidFill>
          <a:ln w="38100" algn="ctr">
            <a:solidFill>
              <a:schemeClr val="bg1"/>
            </a:solidFill>
            <a:round/>
            <a:headEnd/>
            <a:tailEnd/>
          </a:ln>
        </p:spPr>
        <p:txBody>
          <a:bodyPr/>
          <a:lstStyle/>
          <a:p>
            <a:endParaRPr lang="en-US"/>
          </a:p>
        </p:txBody>
      </p:sp>
      <p:sp>
        <p:nvSpPr>
          <p:cNvPr id="354359" name="Oval 56"/>
          <p:cNvSpPr>
            <a:spLocks noChangeArrowheads="1"/>
          </p:cNvSpPr>
          <p:nvPr/>
        </p:nvSpPr>
        <p:spPr bwMode="auto">
          <a:xfrm>
            <a:off x="5334000" y="43434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4360" name="Oval 57"/>
          <p:cNvSpPr>
            <a:spLocks noChangeArrowheads="1"/>
          </p:cNvSpPr>
          <p:nvPr/>
        </p:nvSpPr>
        <p:spPr bwMode="auto">
          <a:xfrm>
            <a:off x="4267200" y="55626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4361" name="Oval 58"/>
          <p:cNvSpPr>
            <a:spLocks noChangeArrowheads="1"/>
          </p:cNvSpPr>
          <p:nvPr/>
        </p:nvSpPr>
        <p:spPr bwMode="auto">
          <a:xfrm>
            <a:off x="1752600" y="5638800"/>
            <a:ext cx="609600" cy="533400"/>
          </a:xfrm>
          <a:prstGeom prst="ellipse">
            <a:avLst/>
          </a:prstGeom>
          <a:solidFill>
            <a:srgbClr val="FF00FF"/>
          </a:solidFill>
          <a:ln w="38100" algn="ctr">
            <a:solidFill>
              <a:schemeClr val="bg1"/>
            </a:solidFill>
            <a:round/>
            <a:headEnd/>
            <a:tailEnd/>
          </a:ln>
        </p:spPr>
        <p:txBody>
          <a:bodyPr/>
          <a:lstStyle/>
          <a:p>
            <a:endParaRPr lang="en-US"/>
          </a:p>
        </p:txBody>
      </p:sp>
      <p:sp>
        <p:nvSpPr>
          <p:cNvPr id="354362" name="Oval 59"/>
          <p:cNvSpPr>
            <a:spLocks noChangeArrowheads="1"/>
          </p:cNvSpPr>
          <p:nvPr/>
        </p:nvSpPr>
        <p:spPr bwMode="auto">
          <a:xfrm>
            <a:off x="6400800" y="4876800"/>
            <a:ext cx="609600" cy="533400"/>
          </a:xfrm>
          <a:prstGeom prst="ellipse">
            <a:avLst/>
          </a:prstGeom>
          <a:solidFill>
            <a:srgbClr val="9966FF"/>
          </a:solidFill>
          <a:ln w="38100" algn="ctr">
            <a:solidFill>
              <a:schemeClr val="bg1"/>
            </a:solidFill>
            <a:round/>
            <a:headEnd/>
            <a:tailEnd/>
          </a:ln>
        </p:spPr>
        <p:txBody>
          <a:bodyPr/>
          <a:lstStyle/>
          <a:p>
            <a:endParaRPr lang="en-US"/>
          </a:p>
        </p:txBody>
      </p:sp>
      <p:sp>
        <p:nvSpPr>
          <p:cNvPr id="354363" name="Oval 60"/>
          <p:cNvSpPr>
            <a:spLocks noChangeArrowheads="1"/>
          </p:cNvSpPr>
          <p:nvPr/>
        </p:nvSpPr>
        <p:spPr bwMode="auto">
          <a:xfrm>
            <a:off x="6096000" y="5715000"/>
            <a:ext cx="609600" cy="533400"/>
          </a:xfrm>
          <a:prstGeom prst="ellipse">
            <a:avLst/>
          </a:prstGeom>
          <a:solidFill>
            <a:srgbClr val="9966FF"/>
          </a:solidFill>
          <a:ln w="38100" algn="ctr">
            <a:solidFill>
              <a:schemeClr val="bg1"/>
            </a:solidFill>
            <a:round/>
            <a:headEnd/>
            <a:tailEnd/>
          </a:ln>
        </p:spPr>
        <p:txBody>
          <a:bodyPr/>
          <a:lstStyle/>
          <a:p>
            <a:endParaRPr lang="en-US"/>
          </a:p>
        </p:txBody>
      </p:sp>
      <p:sp>
        <p:nvSpPr>
          <p:cNvPr id="62" name="Rectangle 61"/>
          <p:cNvSpPr/>
          <p:nvPr/>
        </p:nvSpPr>
        <p:spPr>
          <a:xfrm>
            <a:off x="2133600" y="4343400"/>
            <a:ext cx="5110693" cy="1754326"/>
          </a:xfrm>
          <a:prstGeom prst="rect">
            <a:avLst/>
          </a:prstGeom>
          <a:noFill/>
        </p:spPr>
        <p:txBody>
          <a:bodyPr wrap="none">
            <a:spAutoFit/>
          </a:bodyPr>
          <a:lstStyle/>
          <a:p>
            <a:pPr algn="ctr">
              <a:defRPr/>
            </a:pPr>
            <a:r>
              <a:rPr lang="en-US" sz="5400" b="1" dirty="0">
                <a:ln w="17780" cmpd="sng">
                  <a:solidFill>
                    <a:sysClr val="windowText" lastClr="000000"/>
                  </a:solidFill>
                  <a:prstDash val="solid"/>
                  <a:miter lim="800000"/>
                </a:ln>
                <a:effectLst>
                  <a:outerShdw blurRad="50800" algn="tl" rotWithShape="0">
                    <a:srgbClr val="000000"/>
                  </a:outerShdw>
                </a:effectLst>
              </a:rPr>
              <a:t>Gene Pool has</a:t>
            </a:r>
          </a:p>
          <a:p>
            <a:pPr algn="ctr">
              <a:defRPr/>
            </a:pPr>
            <a:r>
              <a:rPr lang="en-US" sz="5400" b="1" dirty="0">
                <a:ln w="17780" cmpd="sng">
                  <a:solidFill>
                    <a:sysClr val="windowText" lastClr="000000"/>
                  </a:solidFill>
                  <a:prstDash val="solid"/>
                  <a:miter lim="800000"/>
                </a:ln>
                <a:effectLst>
                  <a:outerShdw blurRad="50800" algn="tl" rotWithShape="0">
                    <a:srgbClr val="000000"/>
                  </a:outerShdw>
                </a:effectLst>
              </a:rPr>
              <a:t>changed</a:t>
            </a:r>
          </a:p>
        </p:txBody>
      </p:sp>
      <p:sp>
        <p:nvSpPr>
          <p:cNvPr id="63" name="Rectangle 62"/>
          <p:cNvSpPr/>
          <p:nvPr/>
        </p:nvSpPr>
        <p:spPr>
          <a:xfrm>
            <a:off x="609600" y="1219200"/>
            <a:ext cx="8133958"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Evolution has occurred</a:t>
            </a:r>
          </a:p>
        </p:txBody>
      </p:sp>
    </p:spTree>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Content Placeholder 2"/>
          <p:cNvSpPr>
            <a:spLocks noGrp="1"/>
          </p:cNvSpPr>
          <p:nvPr>
            <p:ph idx="1"/>
          </p:nvPr>
        </p:nvSpPr>
        <p:spPr>
          <a:xfrm>
            <a:off x="228600" y="152400"/>
            <a:ext cx="8229600" cy="5745163"/>
          </a:xfrm>
        </p:spPr>
        <p:txBody>
          <a:bodyPr/>
          <a:lstStyle/>
          <a:p>
            <a:r>
              <a:rPr lang="en-US" smtClean="0"/>
              <a:t>Everyone trace your hand like so in your journal.</a:t>
            </a:r>
          </a:p>
        </p:txBody>
      </p:sp>
      <p:pic>
        <p:nvPicPr>
          <p:cNvPr id="355331" name="Picture 2" descr="http://www.grandloving.com/images/turk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86800" cy="5257800"/>
          </a:xfrm>
          <a:prstGeom prst="rect">
            <a:avLst/>
          </a:prstGeom>
          <a:noFill/>
          <a:ln w="57150">
            <a:solidFill>
              <a:srgbClr val="9966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Content Placeholder 2"/>
          <p:cNvSpPr>
            <a:spLocks noGrp="1"/>
          </p:cNvSpPr>
          <p:nvPr>
            <p:ph idx="1"/>
          </p:nvPr>
        </p:nvSpPr>
        <p:spPr>
          <a:xfrm>
            <a:off x="228600" y="152400"/>
            <a:ext cx="8229600" cy="5745163"/>
          </a:xfrm>
        </p:spPr>
        <p:txBody>
          <a:bodyPr/>
          <a:lstStyle/>
          <a:p>
            <a:r>
              <a:rPr lang="en-US" smtClean="0"/>
              <a:t>Everyone trace your hand like so in your journal.</a:t>
            </a:r>
          </a:p>
        </p:txBody>
      </p:sp>
      <p:pic>
        <p:nvPicPr>
          <p:cNvPr id="356355" name="Picture 2" descr="http://www.grandloving.com/images/turk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86800" cy="5257800"/>
          </a:xfrm>
          <a:prstGeom prst="rect">
            <a:avLst/>
          </a:prstGeom>
          <a:noFill/>
          <a:ln w="57150">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2749" y="1752600"/>
            <a:ext cx="9169498" cy="923330"/>
          </a:xfrm>
          <a:prstGeom prst="rect">
            <a:avLst/>
          </a:prstGeom>
          <a:noFill/>
        </p:spPr>
        <p:txBody>
          <a:bodyPr spcFirstLastPara="1" wrap="none">
            <a:prstTxWarp prst="textArchUp">
              <a:avLst>
                <a:gd name="adj" fmla="val 10601969"/>
              </a:avLst>
            </a:prstTxWarp>
            <a:spAutoFit/>
          </a:bodyPr>
          <a:lstStyle/>
          <a:p>
            <a:pPr algn="ctr">
              <a:defRPr/>
            </a:pP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Take notes on each finger</a:t>
            </a:r>
          </a:p>
        </p:txBody>
      </p:sp>
    </p:spTree>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Content Placeholder 2"/>
          <p:cNvSpPr>
            <a:spLocks noGrp="1"/>
          </p:cNvSpPr>
          <p:nvPr>
            <p:ph idx="1"/>
          </p:nvPr>
        </p:nvSpPr>
        <p:spPr>
          <a:xfrm>
            <a:off x="304800" y="152400"/>
            <a:ext cx="8229600" cy="6049963"/>
          </a:xfrm>
        </p:spPr>
        <p:txBody>
          <a:bodyPr/>
          <a:lstStyle/>
          <a:p>
            <a:r>
              <a:rPr lang="en-US" smtClean="0"/>
              <a:t>Video Link! Five Fingers of Evolution</a:t>
            </a:r>
          </a:p>
          <a:p>
            <a:pPr lvl="1"/>
            <a:r>
              <a:rPr lang="en-US" smtClean="0"/>
              <a:t>Describes genes / genetics a bit.</a:t>
            </a:r>
          </a:p>
          <a:p>
            <a:pPr lvl="1"/>
            <a:r>
              <a:rPr lang="en-US" smtClean="0">
                <a:hlinkClick r:id="rId2"/>
              </a:rPr>
              <a:t>http://www.youtube.com/watch?v=5NdMnlt2keE</a:t>
            </a:r>
            <a:endParaRPr lang="en-US" smtClean="0"/>
          </a:p>
        </p:txBody>
      </p:sp>
      <p:pic>
        <p:nvPicPr>
          <p:cNvPr id="3573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09800"/>
            <a:ext cx="8610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Content Placeholder 2"/>
          <p:cNvSpPr>
            <a:spLocks noGrp="1"/>
          </p:cNvSpPr>
          <p:nvPr>
            <p:ph idx="1"/>
          </p:nvPr>
        </p:nvSpPr>
        <p:spPr>
          <a:xfrm>
            <a:off x="152400" y="152400"/>
            <a:ext cx="8839200" cy="5821363"/>
          </a:xfrm>
        </p:spPr>
        <p:txBody>
          <a:bodyPr/>
          <a:lstStyle/>
          <a:p>
            <a:r>
              <a:rPr lang="en-US" smtClean="0">
                <a:solidFill>
                  <a:srgbClr val="FF99FF"/>
                </a:solidFill>
              </a:rPr>
              <a:t>Evolution is the change in the gene pool overtime.</a:t>
            </a:r>
          </a:p>
          <a:p>
            <a:pPr lvl="1"/>
            <a:r>
              <a:rPr lang="en-US" sz="2000" smtClean="0"/>
              <a:t>Gene Pools can change when…</a:t>
            </a:r>
          </a:p>
          <a:p>
            <a:pPr lvl="1"/>
            <a:r>
              <a:rPr lang="en-US" sz="2000" smtClean="0">
                <a:solidFill>
                  <a:srgbClr val="66FFCC"/>
                </a:solidFill>
              </a:rPr>
              <a:t>Populations can shrink</a:t>
            </a:r>
          </a:p>
          <a:p>
            <a:pPr lvl="2"/>
            <a:r>
              <a:rPr lang="en-US" sz="2000" smtClean="0">
                <a:solidFill>
                  <a:srgbClr val="99FFCC"/>
                </a:solidFill>
              </a:rPr>
              <a:t>Diseases, extinctions, introduction of new better adapted species, predators.</a:t>
            </a:r>
          </a:p>
          <a:p>
            <a:pPr lvl="1"/>
            <a:r>
              <a:rPr lang="en-US" sz="2000" smtClean="0">
                <a:solidFill>
                  <a:srgbClr val="00B0F0"/>
                </a:solidFill>
              </a:rPr>
              <a:t>Non-random mating</a:t>
            </a:r>
          </a:p>
          <a:p>
            <a:pPr lvl="2"/>
            <a:r>
              <a:rPr lang="en-US" sz="2000" smtClean="0">
                <a:solidFill>
                  <a:srgbClr val="99CCFF"/>
                </a:solidFill>
              </a:rPr>
              <a:t>Organisms choose strongest mate, ones in similar boundaries, </a:t>
            </a:r>
          </a:p>
          <a:p>
            <a:pPr lvl="1"/>
            <a:r>
              <a:rPr lang="en-US" sz="2000" smtClean="0">
                <a:solidFill>
                  <a:srgbClr val="7030A0"/>
                </a:solidFill>
              </a:rPr>
              <a:t>Mutations in the genes</a:t>
            </a:r>
          </a:p>
          <a:p>
            <a:pPr lvl="2"/>
            <a:r>
              <a:rPr lang="en-US" sz="2000" smtClean="0">
                <a:solidFill>
                  <a:srgbClr val="CC99FF"/>
                </a:solidFill>
              </a:rPr>
              <a:t>Genes can change.  Some are good, some are bad.  </a:t>
            </a:r>
          </a:p>
          <a:p>
            <a:pPr lvl="2"/>
            <a:r>
              <a:rPr lang="en-US" sz="2000" smtClean="0">
                <a:solidFill>
                  <a:srgbClr val="CC99FF"/>
                </a:solidFill>
              </a:rPr>
              <a:t>The environment will decide.</a:t>
            </a:r>
          </a:p>
          <a:p>
            <a:pPr lvl="1"/>
            <a:r>
              <a:rPr lang="en-US" sz="2000" smtClean="0">
                <a:solidFill>
                  <a:srgbClr val="FFC000"/>
                </a:solidFill>
              </a:rPr>
              <a:t>Movement in and out of the population</a:t>
            </a:r>
          </a:p>
          <a:p>
            <a:pPr lvl="2"/>
            <a:r>
              <a:rPr lang="en-US" sz="2000" smtClean="0">
                <a:solidFill>
                  <a:srgbClr val="FFCC99"/>
                </a:solidFill>
              </a:rPr>
              <a:t>Immigration, gene flow.</a:t>
            </a:r>
          </a:p>
          <a:p>
            <a:pPr lvl="1"/>
            <a:r>
              <a:rPr lang="en-US" sz="2000" smtClean="0">
                <a:solidFill>
                  <a:srgbClr val="FF5050"/>
                </a:solidFill>
              </a:rPr>
              <a:t>Natural selection</a:t>
            </a:r>
          </a:p>
          <a:p>
            <a:pPr lvl="2"/>
            <a:r>
              <a:rPr lang="en-US" sz="2000" smtClean="0">
                <a:solidFill>
                  <a:srgbClr val="FF7C80"/>
                </a:solidFill>
              </a:rPr>
              <a:t>Adaptations to the environment that do well replace poor ones.  Usually an advancement.</a:t>
            </a:r>
          </a:p>
        </p:txBody>
      </p:sp>
    </p:spTree>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Content Placeholder 2"/>
          <p:cNvSpPr>
            <a:spLocks noGrp="1"/>
          </p:cNvSpPr>
          <p:nvPr>
            <p:ph idx="1"/>
          </p:nvPr>
        </p:nvSpPr>
        <p:spPr>
          <a:xfrm>
            <a:off x="152400" y="152400"/>
            <a:ext cx="8839200" cy="5821363"/>
          </a:xfrm>
        </p:spPr>
        <p:txBody>
          <a:bodyPr/>
          <a:lstStyle/>
          <a:p>
            <a:r>
              <a:rPr lang="en-US" smtClean="0">
                <a:solidFill>
                  <a:srgbClr val="FF99FF"/>
                </a:solidFill>
              </a:rPr>
              <a:t>Evolution is the change in the gene pool overtime.</a:t>
            </a:r>
          </a:p>
          <a:p>
            <a:pPr lvl="1"/>
            <a:r>
              <a:rPr lang="en-US" sz="2000" smtClean="0"/>
              <a:t>Gene Pools can change when…</a:t>
            </a:r>
          </a:p>
          <a:p>
            <a:pPr lvl="1"/>
            <a:r>
              <a:rPr lang="en-US" sz="2000" smtClean="0">
                <a:solidFill>
                  <a:srgbClr val="66FFCC"/>
                </a:solidFill>
              </a:rPr>
              <a:t>Populations can shrink</a:t>
            </a:r>
          </a:p>
          <a:p>
            <a:pPr lvl="2"/>
            <a:r>
              <a:rPr lang="en-US" sz="2000" smtClean="0">
                <a:solidFill>
                  <a:srgbClr val="99FFCC"/>
                </a:solidFill>
              </a:rPr>
              <a:t>Diseases, extinctions, introduction of new better adapted species, predators.</a:t>
            </a:r>
          </a:p>
          <a:p>
            <a:pPr lvl="1"/>
            <a:r>
              <a:rPr lang="en-US" sz="2000" smtClean="0">
                <a:solidFill>
                  <a:srgbClr val="00B0F0"/>
                </a:solidFill>
              </a:rPr>
              <a:t>Non-random mating</a:t>
            </a:r>
          </a:p>
          <a:p>
            <a:pPr lvl="2"/>
            <a:r>
              <a:rPr lang="en-US" sz="2000" smtClean="0">
                <a:solidFill>
                  <a:srgbClr val="99CCFF"/>
                </a:solidFill>
              </a:rPr>
              <a:t>Organisms choose strongest mate, ones in similar boundaries, </a:t>
            </a:r>
          </a:p>
          <a:p>
            <a:pPr lvl="1"/>
            <a:r>
              <a:rPr lang="en-US" sz="2000" smtClean="0">
                <a:solidFill>
                  <a:srgbClr val="7030A0"/>
                </a:solidFill>
              </a:rPr>
              <a:t>Mutations in the genes</a:t>
            </a:r>
          </a:p>
          <a:p>
            <a:pPr lvl="2"/>
            <a:r>
              <a:rPr lang="en-US" sz="2000" smtClean="0">
                <a:solidFill>
                  <a:srgbClr val="CC99FF"/>
                </a:solidFill>
              </a:rPr>
              <a:t>Genes can change.  Some are good, some are bad.  </a:t>
            </a:r>
          </a:p>
          <a:p>
            <a:pPr lvl="2"/>
            <a:r>
              <a:rPr lang="en-US" sz="2000" smtClean="0">
                <a:solidFill>
                  <a:srgbClr val="CC99FF"/>
                </a:solidFill>
              </a:rPr>
              <a:t>The environment will decide.</a:t>
            </a:r>
          </a:p>
          <a:p>
            <a:pPr lvl="1"/>
            <a:r>
              <a:rPr lang="en-US" sz="2000" smtClean="0">
                <a:solidFill>
                  <a:srgbClr val="FFC000"/>
                </a:solidFill>
              </a:rPr>
              <a:t>Movement in and out of the population</a:t>
            </a:r>
          </a:p>
          <a:p>
            <a:pPr lvl="2"/>
            <a:r>
              <a:rPr lang="en-US" sz="2000" smtClean="0">
                <a:solidFill>
                  <a:srgbClr val="FFCC99"/>
                </a:solidFill>
              </a:rPr>
              <a:t>Immigration, gene flow.</a:t>
            </a:r>
          </a:p>
          <a:p>
            <a:pPr lvl="1"/>
            <a:r>
              <a:rPr lang="en-US" sz="2000" smtClean="0">
                <a:solidFill>
                  <a:srgbClr val="FF5050"/>
                </a:solidFill>
              </a:rPr>
              <a:t>Natural selection</a:t>
            </a:r>
          </a:p>
          <a:p>
            <a:pPr lvl="2"/>
            <a:r>
              <a:rPr lang="en-US" sz="2000" smtClean="0">
                <a:solidFill>
                  <a:srgbClr val="FF7C80"/>
                </a:solidFill>
              </a:rPr>
              <a:t>Adaptations to the environment that do well replace poor ones.  Usually an advancement.</a:t>
            </a:r>
          </a:p>
        </p:txBody>
      </p:sp>
      <p:sp>
        <p:nvSpPr>
          <p:cNvPr id="4" name="Rounded Rectangle 3"/>
          <p:cNvSpPr/>
          <p:nvPr/>
        </p:nvSpPr>
        <p:spPr bwMode="auto">
          <a:xfrm rot="19555086">
            <a:off x="533400" y="2590800"/>
            <a:ext cx="7696200" cy="1066800"/>
          </a:xfrm>
          <a:prstGeom prst="roundRect">
            <a:avLst/>
          </a:prstGeom>
          <a:solidFill>
            <a:schemeClr val="bg1">
              <a:lumMod val="85000"/>
              <a:lumOff val="1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5" name="Rectangle 4"/>
          <p:cNvSpPr/>
          <p:nvPr/>
        </p:nvSpPr>
        <p:spPr>
          <a:xfrm rot="19509468">
            <a:off x="1029073" y="2692770"/>
            <a:ext cx="6692858"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Study for 1 minute</a:t>
            </a: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Content Placeholder 2"/>
          <p:cNvSpPr>
            <a:spLocks noGrp="1"/>
          </p:cNvSpPr>
          <p:nvPr>
            <p:ph idx="1"/>
          </p:nvPr>
        </p:nvSpPr>
        <p:spPr>
          <a:xfrm>
            <a:off x="152400" y="152400"/>
            <a:ext cx="8839200" cy="5821363"/>
          </a:xfrm>
        </p:spPr>
        <p:txBody>
          <a:bodyPr/>
          <a:lstStyle/>
          <a:p>
            <a:r>
              <a:rPr lang="en-US" smtClean="0">
                <a:solidFill>
                  <a:srgbClr val="FF99FF"/>
                </a:solidFill>
              </a:rPr>
              <a:t>Evolution is the change in the gene pool overtime.</a:t>
            </a:r>
          </a:p>
          <a:p>
            <a:pPr lvl="1"/>
            <a:r>
              <a:rPr lang="en-US" sz="2000" smtClean="0"/>
              <a:t>Gene Pools can change when…</a:t>
            </a:r>
          </a:p>
          <a:p>
            <a:pPr lvl="1"/>
            <a:r>
              <a:rPr lang="en-US" sz="2000" smtClean="0">
                <a:solidFill>
                  <a:srgbClr val="66FFCC"/>
                </a:solidFill>
              </a:rPr>
              <a:t>Populations can shrink</a:t>
            </a:r>
          </a:p>
          <a:p>
            <a:pPr lvl="2"/>
            <a:r>
              <a:rPr lang="en-US" sz="2000" smtClean="0">
                <a:solidFill>
                  <a:srgbClr val="99FFCC"/>
                </a:solidFill>
              </a:rPr>
              <a:t>Diseases, extinctions, introduction of new better adapted species, predators.</a:t>
            </a:r>
          </a:p>
          <a:p>
            <a:pPr lvl="1"/>
            <a:r>
              <a:rPr lang="en-US" sz="2000" smtClean="0">
                <a:solidFill>
                  <a:srgbClr val="00B0F0"/>
                </a:solidFill>
              </a:rPr>
              <a:t>Non-random mating</a:t>
            </a:r>
          </a:p>
          <a:p>
            <a:pPr lvl="2"/>
            <a:r>
              <a:rPr lang="en-US" sz="2000" smtClean="0">
                <a:solidFill>
                  <a:srgbClr val="99CCFF"/>
                </a:solidFill>
              </a:rPr>
              <a:t>Organisms choose strongest mate, ones in similar boundaries, </a:t>
            </a:r>
          </a:p>
          <a:p>
            <a:pPr lvl="1"/>
            <a:r>
              <a:rPr lang="en-US" sz="2000" smtClean="0">
                <a:solidFill>
                  <a:srgbClr val="7030A0"/>
                </a:solidFill>
              </a:rPr>
              <a:t>Mutations in the genes</a:t>
            </a:r>
          </a:p>
          <a:p>
            <a:pPr lvl="2"/>
            <a:r>
              <a:rPr lang="en-US" sz="2000" smtClean="0">
                <a:solidFill>
                  <a:srgbClr val="CC99FF"/>
                </a:solidFill>
              </a:rPr>
              <a:t>Genes can change.  Some are good, some are bad.  </a:t>
            </a:r>
          </a:p>
          <a:p>
            <a:pPr lvl="2"/>
            <a:r>
              <a:rPr lang="en-US" sz="2000" smtClean="0">
                <a:solidFill>
                  <a:srgbClr val="CC99FF"/>
                </a:solidFill>
              </a:rPr>
              <a:t>The environment will decide.</a:t>
            </a:r>
          </a:p>
          <a:p>
            <a:pPr lvl="1"/>
            <a:r>
              <a:rPr lang="en-US" sz="2000" smtClean="0">
                <a:solidFill>
                  <a:srgbClr val="FFC000"/>
                </a:solidFill>
              </a:rPr>
              <a:t>Movement in and out of the population</a:t>
            </a:r>
          </a:p>
          <a:p>
            <a:pPr lvl="2"/>
            <a:r>
              <a:rPr lang="en-US" sz="2000" smtClean="0">
                <a:solidFill>
                  <a:srgbClr val="FFCC99"/>
                </a:solidFill>
              </a:rPr>
              <a:t>Immigration, gene flow.</a:t>
            </a:r>
          </a:p>
          <a:p>
            <a:pPr lvl="1"/>
            <a:r>
              <a:rPr lang="en-US" sz="2000" smtClean="0">
                <a:solidFill>
                  <a:srgbClr val="FF5050"/>
                </a:solidFill>
              </a:rPr>
              <a:t>Natural selection</a:t>
            </a:r>
          </a:p>
          <a:p>
            <a:pPr lvl="2"/>
            <a:r>
              <a:rPr lang="en-US" sz="2000" smtClean="0">
                <a:solidFill>
                  <a:srgbClr val="FF7C80"/>
                </a:solidFill>
              </a:rPr>
              <a:t>Adaptations to the environment that do well replace poor ones.  Usually an advancement.</a:t>
            </a: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Title 1"/>
          <p:cNvSpPr>
            <a:spLocks noGrp="1"/>
          </p:cNvSpPr>
          <p:nvPr>
            <p:ph type="title"/>
          </p:nvPr>
        </p:nvSpPr>
        <p:spPr/>
        <p:txBody>
          <a:bodyPr/>
          <a:lstStyle/>
          <a:p>
            <a:endParaRPr lang="en-US" smtClean="0"/>
          </a:p>
        </p:txBody>
      </p:sp>
      <p:sp>
        <p:nvSpPr>
          <p:cNvPr id="361475" name="Content Placeholder 2"/>
          <p:cNvSpPr>
            <a:spLocks noGrp="1"/>
          </p:cNvSpPr>
          <p:nvPr>
            <p:ph idx="1"/>
          </p:nvPr>
        </p:nvSpPr>
        <p:spPr/>
        <p:txBody>
          <a:bodyPr/>
          <a:lstStyle/>
          <a:p>
            <a:endParaRPr lang="en-US" smtClean="0"/>
          </a:p>
        </p:txBody>
      </p:sp>
      <p:pic>
        <p:nvPicPr>
          <p:cNvPr id="3614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Content Placeholder 2"/>
          <p:cNvSpPr>
            <a:spLocks noGrp="1"/>
          </p:cNvSpPr>
          <p:nvPr>
            <p:ph idx="1"/>
          </p:nvPr>
        </p:nvSpPr>
        <p:spPr>
          <a:xfrm>
            <a:off x="152400" y="152400"/>
            <a:ext cx="8839200" cy="5821363"/>
          </a:xfrm>
        </p:spPr>
        <p:txBody>
          <a:bodyPr/>
          <a:lstStyle/>
          <a:p>
            <a:r>
              <a:rPr lang="en-US" smtClean="0">
                <a:solidFill>
                  <a:srgbClr val="FF99FF"/>
                </a:solidFill>
              </a:rPr>
              <a:t>Evolution is the change in the gene pool overtime.</a:t>
            </a:r>
          </a:p>
          <a:p>
            <a:pPr lvl="1"/>
            <a:r>
              <a:rPr lang="en-US" sz="2000" smtClean="0"/>
              <a:t>Gene Pools can change when…</a:t>
            </a:r>
          </a:p>
          <a:p>
            <a:pPr lvl="1"/>
            <a:r>
              <a:rPr lang="en-US" sz="2000" smtClean="0">
                <a:solidFill>
                  <a:srgbClr val="66FFCC"/>
                </a:solidFill>
              </a:rPr>
              <a:t>Populations can shrink</a:t>
            </a:r>
          </a:p>
          <a:p>
            <a:pPr lvl="2"/>
            <a:r>
              <a:rPr lang="en-US" sz="2000" smtClean="0">
                <a:solidFill>
                  <a:srgbClr val="99FFCC"/>
                </a:solidFill>
              </a:rPr>
              <a:t>Diseases, extinctions, introduction of new better adapted species, predators.</a:t>
            </a:r>
          </a:p>
          <a:p>
            <a:pPr lvl="1"/>
            <a:r>
              <a:rPr lang="en-US" sz="2000" smtClean="0">
                <a:solidFill>
                  <a:srgbClr val="00B0F0"/>
                </a:solidFill>
              </a:rPr>
              <a:t>Non-random mating</a:t>
            </a:r>
          </a:p>
          <a:p>
            <a:pPr lvl="2"/>
            <a:r>
              <a:rPr lang="en-US" sz="2000" smtClean="0">
                <a:solidFill>
                  <a:srgbClr val="99CCFF"/>
                </a:solidFill>
              </a:rPr>
              <a:t>Organisms choose strongest mate, ones in similar boundaries, </a:t>
            </a:r>
          </a:p>
          <a:p>
            <a:pPr lvl="1"/>
            <a:r>
              <a:rPr lang="en-US" sz="2000" smtClean="0">
                <a:solidFill>
                  <a:srgbClr val="7030A0"/>
                </a:solidFill>
              </a:rPr>
              <a:t>Mutations in the genes</a:t>
            </a:r>
          </a:p>
          <a:p>
            <a:pPr lvl="2"/>
            <a:r>
              <a:rPr lang="en-US" sz="2000" smtClean="0">
                <a:solidFill>
                  <a:srgbClr val="CC99FF"/>
                </a:solidFill>
              </a:rPr>
              <a:t>Genes can change.  Some are good, some are bad.  </a:t>
            </a:r>
          </a:p>
          <a:p>
            <a:pPr lvl="2"/>
            <a:r>
              <a:rPr lang="en-US" sz="2000" smtClean="0">
                <a:solidFill>
                  <a:srgbClr val="CC99FF"/>
                </a:solidFill>
              </a:rPr>
              <a:t>The environment will decide.</a:t>
            </a:r>
          </a:p>
          <a:p>
            <a:pPr lvl="1"/>
            <a:r>
              <a:rPr lang="en-US" sz="2000" smtClean="0">
                <a:solidFill>
                  <a:srgbClr val="FFC000"/>
                </a:solidFill>
              </a:rPr>
              <a:t>Movement in and out of the population</a:t>
            </a:r>
          </a:p>
          <a:p>
            <a:pPr lvl="2"/>
            <a:r>
              <a:rPr lang="en-US" sz="2000" smtClean="0">
                <a:solidFill>
                  <a:srgbClr val="FFCC99"/>
                </a:solidFill>
              </a:rPr>
              <a:t>Immigration, gene flow.</a:t>
            </a:r>
          </a:p>
          <a:p>
            <a:pPr lvl="1"/>
            <a:r>
              <a:rPr lang="en-US" sz="2000" smtClean="0">
                <a:solidFill>
                  <a:srgbClr val="FF5050"/>
                </a:solidFill>
              </a:rPr>
              <a:t>Natural selection</a:t>
            </a:r>
          </a:p>
          <a:p>
            <a:pPr lvl="2"/>
            <a:r>
              <a:rPr lang="en-US" sz="2000" smtClean="0">
                <a:solidFill>
                  <a:srgbClr val="FF7C80"/>
                </a:solidFill>
              </a:rPr>
              <a:t>Adaptations to the environment that do well replace poor ones.  Usually an advancement.</a:t>
            </a:r>
          </a:p>
        </p:txBody>
      </p:sp>
      <p:sp>
        <p:nvSpPr>
          <p:cNvPr id="4" name="Rounded Rectangle 3"/>
          <p:cNvSpPr/>
          <p:nvPr/>
        </p:nvSpPr>
        <p:spPr bwMode="auto">
          <a:xfrm>
            <a:off x="914400" y="2667000"/>
            <a:ext cx="2590800" cy="304800"/>
          </a:xfrm>
          <a:prstGeom prst="roundRect">
            <a:avLst/>
          </a:prstGeom>
          <a:solidFill>
            <a:schemeClr val="bg1">
              <a:lumMod val="85000"/>
              <a:lumOff val="1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a:xfrm>
            <a:off x="228600" y="228600"/>
            <a:ext cx="8763000" cy="5897563"/>
          </a:xfrm>
        </p:spPr>
        <p:txBody>
          <a:bodyPr/>
          <a:lstStyle/>
          <a:p>
            <a:r>
              <a:rPr lang="en-US" smtClean="0">
                <a:solidFill>
                  <a:srgbClr val="FF9900"/>
                </a:solidFill>
              </a:rPr>
              <a:t>Pay attention in this unit!  Evolution is the backbone to biology. </a:t>
            </a:r>
          </a:p>
        </p:txBody>
      </p:sp>
      <p:sp>
        <p:nvSpPr>
          <p:cNvPr id="1040390"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Content Placeholder 2"/>
          <p:cNvSpPr>
            <a:spLocks noGrp="1"/>
          </p:cNvSpPr>
          <p:nvPr>
            <p:ph idx="1"/>
          </p:nvPr>
        </p:nvSpPr>
        <p:spPr>
          <a:xfrm>
            <a:off x="152400" y="152400"/>
            <a:ext cx="8839200" cy="5821363"/>
          </a:xfrm>
        </p:spPr>
        <p:txBody>
          <a:bodyPr/>
          <a:lstStyle/>
          <a:p>
            <a:r>
              <a:rPr lang="en-US" smtClean="0">
                <a:solidFill>
                  <a:srgbClr val="FF99FF"/>
                </a:solidFill>
              </a:rPr>
              <a:t>Evolution is the change in the gene pool overtime.</a:t>
            </a:r>
          </a:p>
          <a:p>
            <a:pPr lvl="1"/>
            <a:r>
              <a:rPr lang="en-US" sz="2000" smtClean="0"/>
              <a:t>Gene Pools can change when…</a:t>
            </a:r>
          </a:p>
          <a:p>
            <a:pPr lvl="1"/>
            <a:r>
              <a:rPr lang="en-US" sz="2000" smtClean="0">
                <a:solidFill>
                  <a:srgbClr val="66FFCC"/>
                </a:solidFill>
              </a:rPr>
              <a:t>Populations can shrink</a:t>
            </a:r>
          </a:p>
          <a:p>
            <a:pPr lvl="2"/>
            <a:r>
              <a:rPr lang="en-US" sz="2000" smtClean="0">
                <a:solidFill>
                  <a:srgbClr val="99FFCC"/>
                </a:solidFill>
              </a:rPr>
              <a:t>Diseases, extinctions, introduction of new better adapted species, predators.</a:t>
            </a:r>
          </a:p>
          <a:p>
            <a:pPr lvl="1"/>
            <a:r>
              <a:rPr lang="en-US" sz="2000" smtClean="0">
                <a:solidFill>
                  <a:srgbClr val="00B0F0"/>
                </a:solidFill>
              </a:rPr>
              <a:t>Non-random mating</a:t>
            </a:r>
          </a:p>
          <a:p>
            <a:pPr lvl="2"/>
            <a:r>
              <a:rPr lang="en-US" sz="2000" smtClean="0">
                <a:solidFill>
                  <a:srgbClr val="99CCFF"/>
                </a:solidFill>
              </a:rPr>
              <a:t>Organisms choose strongest mate, ones in similar boundaries, </a:t>
            </a:r>
          </a:p>
          <a:p>
            <a:pPr lvl="1"/>
            <a:r>
              <a:rPr lang="en-US" sz="2000" smtClean="0">
                <a:solidFill>
                  <a:srgbClr val="7030A0"/>
                </a:solidFill>
              </a:rPr>
              <a:t>Mutations in the genes</a:t>
            </a:r>
          </a:p>
          <a:p>
            <a:pPr lvl="2"/>
            <a:r>
              <a:rPr lang="en-US" sz="2000" smtClean="0">
                <a:solidFill>
                  <a:srgbClr val="CC99FF"/>
                </a:solidFill>
              </a:rPr>
              <a:t>Genes can change.  Some are good, some are bad.  </a:t>
            </a:r>
          </a:p>
          <a:p>
            <a:pPr lvl="2"/>
            <a:r>
              <a:rPr lang="en-US" sz="2000" smtClean="0">
                <a:solidFill>
                  <a:srgbClr val="CC99FF"/>
                </a:solidFill>
              </a:rPr>
              <a:t>The environment will decide.</a:t>
            </a:r>
          </a:p>
          <a:p>
            <a:pPr lvl="1"/>
            <a:r>
              <a:rPr lang="en-US" sz="2000" smtClean="0">
                <a:solidFill>
                  <a:srgbClr val="FFC000"/>
                </a:solidFill>
              </a:rPr>
              <a:t>Movement in and out of the population</a:t>
            </a:r>
          </a:p>
          <a:p>
            <a:pPr lvl="2"/>
            <a:r>
              <a:rPr lang="en-US" sz="2000" smtClean="0">
                <a:solidFill>
                  <a:srgbClr val="FFCC99"/>
                </a:solidFill>
              </a:rPr>
              <a:t>Immigration, gene flow.</a:t>
            </a:r>
          </a:p>
          <a:p>
            <a:pPr lvl="1"/>
            <a:r>
              <a:rPr lang="en-US" sz="2000" smtClean="0">
                <a:solidFill>
                  <a:srgbClr val="FF5050"/>
                </a:solidFill>
              </a:rPr>
              <a:t>Natural selection</a:t>
            </a:r>
          </a:p>
          <a:p>
            <a:pPr lvl="2"/>
            <a:r>
              <a:rPr lang="en-US" sz="2000" smtClean="0">
                <a:solidFill>
                  <a:srgbClr val="FF7C80"/>
                </a:solidFill>
              </a:rPr>
              <a:t>Adaptations to the environment that do well replace poor ones.  Usually an advancement.</a:t>
            </a:r>
          </a:p>
        </p:txBody>
      </p:sp>
      <p:sp>
        <p:nvSpPr>
          <p:cNvPr id="4" name="Rounded Rectangle 3"/>
          <p:cNvSpPr/>
          <p:nvPr/>
        </p:nvSpPr>
        <p:spPr bwMode="auto">
          <a:xfrm>
            <a:off x="914400" y="2667000"/>
            <a:ext cx="2590800" cy="304800"/>
          </a:xfrm>
          <a:prstGeom prst="roundRect">
            <a:avLst/>
          </a:prstGeom>
          <a:solidFill>
            <a:schemeClr val="bg1">
              <a:lumMod val="85000"/>
              <a:lumOff val="15000"/>
            </a:schemeClr>
          </a:solidFill>
          <a:ln w="57150" cap="flat" cmpd="sng" algn="ctr">
            <a:solidFill>
              <a:srgbClr val="99CCFF"/>
            </a:solidFill>
            <a:prstDash val="solid"/>
            <a:round/>
            <a:headEnd type="none" w="med" len="med"/>
            <a:tailEnd type="none" w="med" len="med"/>
          </a:ln>
          <a:effectLst>
            <a:outerShdw blurRad="139700" dist="38100" sx="108000" sy="108000" algn="ctr" rotWithShape="0">
              <a:schemeClr val="accent1">
                <a:lumMod val="60000"/>
                <a:lumOff val="40000"/>
                <a:alpha val="66000"/>
              </a:schemeClr>
            </a:outerShdw>
          </a:effectLst>
        </p:spPr>
        <p:txBody>
          <a:bodyPr/>
          <a:lstStyle/>
          <a:p>
            <a:pPr>
              <a:defRPr/>
            </a:pPr>
            <a:endParaRPr lang="en-US"/>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Content Placeholder 2"/>
          <p:cNvSpPr>
            <a:spLocks noGrp="1"/>
          </p:cNvSpPr>
          <p:nvPr>
            <p:ph idx="1"/>
          </p:nvPr>
        </p:nvSpPr>
        <p:spPr>
          <a:xfrm>
            <a:off x="152400" y="152400"/>
            <a:ext cx="8839200" cy="5821363"/>
          </a:xfrm>
        </p:spPr>
        <p:txBody>
          <a:bodyPr/>
          <a:lstStyle/>
          <a:p>
            <a:r>
              <a:rPr lang="en-US" smtClean="0">
                <a:solidFill>
                  <a:srgbClr val="FF99FF"/>
                </a:solidFill>
              </a:rPr>
              <a:t>Evolution is the change in the gene pool overtime.</a:t>
            </a:r>
          </a:p>
          <a:p>
            <a:pPr lvl="1"/>
            <a:r>
              <a:rPr lang="en-US" sz="2000" smtClean="0"/>
              <a:t>Gene Pools can change when…</a:t>
            </a:r>
          </a:p>
          <a:p>
            <a:pPr lvl="1"/>
            <a:r>
              <a:rPr lang="en-US" sz="2000" smtClean="0">
                <a:solidFill>
                  <a:srgbClr val="66FFCC"/>
                </a:solidFill>
              </a:rPr>
              <a:t>Populations can shrink</a:t>
            </a:r>
          </a:p>
          <a:p>
            <a:pPr lvl="2"/>
            <a:r>
              <a:rPr lang="en-US" sz="2000" smtClean="0">
                <a:solidFill>
                  <a:srgbClr val="99FFCC"/>
                </a:solidFill>
              </a:rPr>
              <a:t>Diseases, extinctions, introduction of new better adapted species, predators.</a:t>
            </a:r>
          </a:p>
          <a:p>
            <a:pPr lvl="1"/>
            <a:r>
              <a:rPr lang="en-US" sz="2000" smtClean="0">
                <a:solidFill>
                  <a:srgbClr val="00B0F0"/>
                </a:solidFill>
              </a:rPr>
              <a:t>Non-random mating</a:t>
            </a:r>
          </a:p>
          <a:p>
            <a:pPr lvl="2"/>
            <a:r>
              <a:rPr lang="en-US" sz="2000" smtClean="0">
                <a:solidFill>
                  <a:srgbClr val="99CCFF"/>
                </a:solidFill>
              </a:rPr>
              <a:t>Organisms choose strongest mate, ones in similar boundaries, </a:t>
            </a:r>
          </a:p>
          <a:p>
            <a:pPr lvl="1"/>
            <a:r>
              <a:rPr lang="en-US" sz="2000" smtClean="0">
                <a:solidFill>
                  <a:srgbClr val="7030A0"/>
                </a:solidFill>
              </a:rPr>
              <a:t>Mutations in the genes</a:t>
            </a:r>
          </a:p>
          <a:p>
            <a:pPr lvl="2"/>
            <a:r>
              <a:rPr lang="en-US" sz="2000" smtClean="0">
                <a:solidFill>
                  <a:srgbClr val="CC99FF"/>
                </a:solidFill>
              </a:rPr>
              <a:t>Genes can change.  Some are good, some are bad.  </a:t>
            </a:r>
          </a:p>
          <a:p>
            <a:pPr lvl="2"/>
            <a:r>
              <a:rPr lang="en-US" sz="2000" smtClean="0">
                <a:solidFill>
                  <a:srgbClr val="CC99FF"/>
                </a:solidFill>
              </a:rPr>
              <a:t>The environment will decide.</a:t>
            </a:r>
          </a:p>
          <a:p>
            <a:pPr lvl="1"/>
            <a:r>
              <a:rPr lang="en-US" sz="2000" smtClean="0">
                <a:solidFill>
                  <a:srgbClr val="FFC000"/>
                </a:solidFill>
              </a:rPr>
              <a:t>Movement in and out of the population</a:t>
            </a:r>
          </a:p>
          <a:p>
            <a:pPr lvl="2"/>
            <a:r>
              <a:rPr lang="en-US" sz="2000" smtClean="0">
                <a:solidFill>
                  <a:srgbClr val="FFCC99"/>
                </a:solidFill>
              </a:rPr>
              <a:t>Immigration, gene flow.</a:t>
            </a:r>
          </a:p>
          <a:p>
            <a:pPr lvl="1"/>
            <a:r>
              <a:rPr lang="en-US" sz="2000" smtClean="0">
                <a:solidFill>
                  <a:srgbClr val="FF5050"/>
                </a:solidFill>
              </a:rPr>
              <a:t>Natural selection</a:t>
            </a:r>
          </a:p>
          <a:p>
            <a:pPr lvl="2"/>
            <a:r>
              <a:rPr lang="en-US" sz="2000" smtClean="0">
                <a:solidFill>
                  <a:srgbClr val="FF7C80"/>
                </a:solidFill>
              </a:rPr>
              <a:t>Adaptations to the environment that do well replace poor ones.  Usually an advancement.</a:t>
            </a:r>
          </a:p>
        </p:txBody>
      </p:sp>
      <p:sp>
        <p:nvSpPr>
          <p:cNvPr id="4" name="Rounded Rectangle 3"/>
          <p:cNvSpPr/>
          <p:nvPr/>
        </p:nvSpPr>
        <p:spPr bwMode="auto">
          <a:xfrm>
            <a:off x="914400" y="2667000"/>
            <a:ext cx="2590800" cy="304800"/>
          </a:xfrm>
          <a:prstGeom prst="roundRect">
            <a:avLst/>
          </a:prstGeom>
          <a:noFill/>
          <a:ln w="57150" cap="flat" cmpd="sng" algn="ctr">
            <a:solidFill>
              <a:srgbClr val="99CCFF"/>
            </a:solidFill>
            <a:prstDash val="solid"/>
            <a:round/>
            <a:headEnd type="none" w="med" len="med"/>
            <a:tailEnd type="none" w="med" len="med"/>
          </a:ln>
          <a:effectLst>
            <a:outerShdw blurRad="139700" dist="38100" sx="108000" sy="108000" algn="ctr" rotWithShape="0">
              <a:schemeClr val="accent1">
                <a:lumMod val="60000"/>
                <a:lumOff val="40000"/>
                <a:alpha val="66000"/>
              </a:schemeClr>
            </a:outerShdw>
          </a:effectLst>
        </p:spPr>
        <p:txBody>
          <a:bodyPr/>
          <a:lstStyle/>
          <a:p>
            <a:pPr>
              <a:defRPr/>
            </a:pPr>
            <a:endParaRPr lang="en-US"/>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Title 1"/>
          <p:cNvSpPr>
            <a:spLocks noGrp="1"/>
          </p:cNvSpPr>
          <p:nvPr>
            <p:ph type="title"/>
          </p:nvPr>
        </p:nvSpPr>
        <p:spPr/>
        <p:txBody>
          <a:bodyPr/>
          <a:lstStyle/>
          <a:p>
            <a:endParaRPr lang="en-US" smtClean="0"/>
          </a:p>
        </p:txBody>
      </p:sp>
      <p:sp>
        <p:nvSpPr>
          <p:cNvPr id="365571" name="Content Placeholder 2"/>
          <p:cNvSpPr>
            <a:spLocks noGrp="1"/>
          </p:cNvSpPr>
          <p:nvPr>
            <p:ph idx="1"/>
          </p:nvPr>
        </p:nvSpPr>
        <p:spPr/>
        <p:txBody>
          <a:bodyPr/>
          <a:lstStyle/>
          <a:p>
            <a:endParaRPr lang="en-US" smtClean="0"/>
          </a:p>
        </p:txBody>
      </p:sp>
      <p:pic>
        <p:nvPicPr>
          <p:cNvPr id="3655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Content Placeholder 2"/>
          <p:cNvSpPr>
            <a:spLocks noGrp="1"/>
          </p:cNvSpPr>
          <p:nvPr>
            <p:ph idx="1"/>
          </p:nvPr>
        </p:nvSpPr>
        <p:spPr>
          <a:xfrm>
            <a:off x="152400" y="152400"/>
            <a:ext cx="8839200" cy="5821363"/>
          </a:xfrm>
        </p:spPr>
        <p:txBody>
          <a:bodyPr/>
          <a:lstStyle/>
          <a:p>
            <a:r>
              <a:rPr lang="en-US" smtClean="0">
                <a:solidFill>
                  <a:srgbClr val="FF99FF"/>
                </a:solidFill>
              </a:rPr>
              <a:t>Evolution is the change in the gene pool overtime.</a:t>
            </a:r>
          </a:p>
          <a:p>
            <a:pPr lvl="1"/>
            <a:r>
              <a:rPr lang="en-US" sz="2000" smtClean="0"/>
              <a:t>Gene Pools can change when…</a:t>
            </a:r>
          </a:p>
          <a:p>
            <a:pPr lvl="1"/>
            <a:r>
              <a:rPr lang="en-US" sz="2000" smtClean="0">
                <a:solidFill>
                  <a:srgbClr val="66FFCC"/>
                </a:solidFill>
              </a:rPr>
              <a:t>Populations can shrink</a:t>
            </a:r>
          </a:p>
          <a:p>
            <a:pPr lvl="2"/>
            <a:r>
              <a:rPr lang="en-US" sz="2000" smtClean="0">
                <a:solidFill>
                  <a:srgbClr val="99FFCC"/>
                </a:solidFill>
              </a:rPr>
              <a:t>Diseases, extinctions, introduction of new better adapted species, predators.</a:t>
            </a:r>
          </a:p>
          <a:p>
            <a:pPr lvl="1"/>
            <a:r>
              <a:rPr lang="en-US" sz="2000" smtClean="0">
                <a:solidFill>
                  <a:srgbClr val="00B0F0"/>
                </a:solidFill>
              </a:rPr>
              <a:t>Non-random mating</a:t>
            </a:r>
          </a:p>
          <a:p>
            <a:pPr lvl="2"/>
            <a:r>
              <a:rPr lang="en-US" sz="2000" smtClean="0">
                <a:solidFill>
                  <a:srgbClr val="99CCFF"/>
                </a:solidFill>
              </a:rPr>
              <a:t>Organisms choose strongest mate, ones in similar boundaries, </a:t>
            </a:r>
          </a:p>
          <a:p>
            <a:pPr lvl="1"/>
            <a:r>
              <a:rPr lang="en-US" sz="2000" smtClean="0">
                <a:solidFill>
                  <a:srgbClr val="7030A0"/>
                </a:solidFill>
              </a:rPr>
              <a:t>Mutations in the genes</a:t>
            </a:r>
          </a:p>
          <a:p>
            <a:pPr lvl="2"/>
            <a:r>
              <a:rPr lang="en-US" sz="2000" smtClean="0">
                <a:solidFill>
                  <a:srgbClr val="CC99FF"/>
                </a:solidFill>
              </a:rPr>
              <a:t>Genes can change.  Some are good, some are bad.  </a:t>
            </a:r>
          </a:p>
          <a:p>
            <a:pPr lvl="2"/>
            <a:r>
              <a:rPr lang="en-US" sz="2000" smtClean="0">
                <a:solidFill>
                  <a:srgbClr val="CC99FF"/>
                </a:solidFill>
              </a:rPr>
              <a:t>The environment will decide.</a:t>
            </a:r>
          </a:p>
          <a:p>
            <a:pPr lvl="1"/>
            <a:r>
              <a:rPr lang="en-US" sz="2000" smtClean="0">
                <a:solidFill>
                  <a:srgbClr val="FFC000"/>
                </a:solidFill>
              </a:rPr>
              <a:t>Movement in and out of the population</a:t>
            </a:r>
          </a:p>
          <a:p>
            <a:pPr lvl="2"/>
            <a:r>
              <a:rPr lang="en-US" sz="2000" smtClean="0">
                <a:solidFill>
                  <a:srgbClr val="FFCC99"/>
                </a:solidFill>
              </a:rPr>
              <a:t>Immigration, gene flow.</a:t>
            </a:r>
          </a:p>
          <a:p>
            <a:pPr lvl="1"/>
            <a:r>
              <a:rPr lang="en-US" sz="2000" smtClean="0">
                <a:solidFill>
                  <a:srgbClr val="FF5050"/>
                </a:solidFill>
              </a:rPr>
              <a:t>Natural selection</a:t>
            </a:r>
          </a:p>
          <a:p>
            <a:pPr lvl="2"/>
            <a:r>
              <a:rPr lang="en-US" sz="2000" smtClean="0">
                <a:solidFill>
                  <a:srgbClr val="FF7C80"/>
                </a:solidFill>
              </a:rPr>
              <a:t>Adaptations to the environment that do well replace poor ones.  Usually an advancement.</a:t>
            </a:r>
          </a:p>
        </p:txBody>
      </p:sp>
      <p:sp>
        <p:nvSpPr>
          <p:cNvPr id="4" name="Rounded Rectangle 3"/>
          <p:cNvSpPr/>
          <p:nvPr/>
        </p:nvSpPr>
        <p:spPr bwMode="auto">
          <a:xfrm>
            <a:off x="914400" y="4495800"/>
            <a:ext cx="4495800" cy="304800"/>
          </a:xfrm>
          <a:prstGeom prst="roundRect">
            <a:avLst/>
          </a:prstGeom>
          <a:solidFill>
            <a:schemeClr val="bg1">
              <a:lumMod val="85000"/>
              <a:lumOff val="15000"/>
            </a:schemeClr>
          </a:solidFill>
          <a:ln w="57150" cap="flat" cmpd="sng" algn="ctr">
            <a:solidFill>
              <a:srgbClr val="FFC000"/>
            </a:solidFill>
            <a:prstDash val="solid"/>
            <a:round/>
            <a:headEnd type="none" w="med" len="med"/>
            <a:tailEnd type="none" w="med" len="med"/>
          </a:ln>
          <a:effectLst>
            <a:outerShdw blurRad="139700" dist="38100" sx="108000" sy="108000" algn="ctr" rotWithShape="0">
              <a:srgbClr val="FFC000">
                <a:alpha val="66000"/>
              </a:srgbClr>
            </a:outerShdw>
          </a:effectLst>
        </p:spPr>
        <p:txBody>
          <a:bodyPr/>
          <a:lstStyle/>
          <a:p>
            <a:pPr>
              <a:defRPr/>
            </a:pPr>
            <a:endParaRPr lang="en-US"/>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Content Placeholder 2"/>
          <p:cNvSpPr>
            <a:spLocks noGrp="1"/>
          </p:cNvSpPr>
          <p:nvPr>
            <p:ph idx="1"/>
          </p:nvPr>
        </p:nvSpPr>
        <p:spPr>
          <a:xfrm>
            <a:off x="152400" y="152400"/>
            <a:ext cx="8839200" cy="5821363"/>
          </a:xfrm>
        </p:spPr>
        <p:txBody>
          <a:bodyPr/>
          <a:lstStyle/>
          <a:p>
            <a:r>
              <a:rPr lang="en-US" smtClean="0">
                <a:solidFill>
                  <a:srgbClr val="FF99FF"/>
                </a:solidFill>
              </a:rPr>
              <a:t>Evolution is the change in the gene pool overtime.</a:t>
            </a:r>
          </a:p>
          <a:p>
            <a:pPr lvl="1"/>
            <a:r>
              <a:rPr lang="en-US" sz="2000" smtClean="0"/>
              <a:t>Gene Pools can change when…</a:t>
            </a:r>
          </a:p>
          <a:p>
            <a:pPr lvl="1"/>
            <a:r>
              <a:rPr lang="en-US" sz="2000" smtClean="0">
                <a:solidFill>
                  <a:srgbClr val="66FFCC"/>
                </a:solidFill>
              </a:rPr>
              <a:t>Populations can shrink</a:t>
            </a:r>
          </a:p>
          <a:p>
            <a:pPr lvl="2"/>
            <a:r>
              <a:rPr lang="en-US" sz="2000" smtClean="0">
                <a:solidFill>
                  <a:srgbClr val="99FFCC"/>
                </a:solidFill>
              </a:rPr>
              <a:t>Diseases, extinctions, introduction of new better adapted species, predators.</a:t>
            </a:r>
          </a:p>
          <a:p>
            <a:pPr lvl="1"/>
            <a:r>
              <a:rPr lang="en-US" sz="2000" smtClean="0">
                <a:solidFill>
                  <a:srgbClr val="00B0F0"/>
                </a:solidFill>
              </a:rPr>
              <a:t>Non-random mating</a:t>
            </a:r>
          </a:p>
          <a:p>
            <a:pPr lvl="2"/>
            <a:r>
              <a:rPr lang="en-US" sz="2000" smtClean="0">
                <a:solidFill>
                  <a:srgbClr val="99CCFF"/>
                </a:solidFill>
              </a:rPr>
              <a:t>Organisms choose strongest mate, ones in similar boundaries, </a:t>
            </a:r>
          </a:p>
          <a:p>
            <a:pPr lvl="1"/>
            <a:r>
              <a:rPr lang="en-US" sz="2000" smtClean="0">
                <a:solidFill>
                  <a:srgbClr val="7030A0"/>
                </a:solidFill>
              </a:rPr>
              <a:t>Mutations in the genes</a:t>
            </a:r>
          </a:p>
          <a:p>
            <a:pPr lvl="2"/>
            <a:r>
              <a:rPr lang="en-US" sz="2000" smtClean="0">
                <a:solidFill>
                  <a:srgbClr val="CC99FF"/>
                </a:solidFill>
              </a:rPr>
              <a:t>Genes can change.  Some are good, some are bad.  </a:t>
            </a:r>
          </a:p>
          <a:p>
            <a:pPr lvl="2"/>
            <a:r>
              <a:rPr lang="en-US" sz="2000" smtClean="0">
                <a:solidFill>
                  <a:srgbClr val="CC99FF"/>
                </a:solidFill>
              </a:rPr>
              <a:t>The environment will decide.</a:t>
            </a:r>
          </a:p>
          <a:p>
            <a:pPr lvl="1"/>
            <a:r>
              <a:rPr lang="en-US" sz="2000" smtClean="0">
                <a:solidFill>
                  <a:srgbClr val="FFC000"/>
                </a:solidFill>
              </a:rPr>
              <a:t>Movement in and out of the population</a:t>
            </a:r>
          </a:p>
          <a:p>
            <a:pPr lvl="2"/>
            <a:r>
              <a:rPr lang="en-US" sz="2000" smtClean="0">
                <a:solidFill>
                  <a:srgbClr val="FFCC99"/>
                </a:solidFill>
              </a:rPr>
              <a:t>Immigration, gene flow.</a:t>
            </a:r>
          </a:p>
          <a:p>
            <a:pPr lvl="1"/>
            <a:r>
              <a:rPr lang="en-US" sz="2000" smtClean="0">
                <a:solidFill>
                  <a:srgbClr val="FF5050"/>
                </a:solidFill>
              </a:rPr>
              <a:t>Natural selection</a:t>
            </a:r>
          </a:p>
          <a:p>
            <a:pPr lvl="2"/>
            <a:r>
              <a:rPr lang="en-US" sz="2000" smtClean="0">
                <a:solidFill>
                  <a:srgbClr val="FF7C80"/>
                </a:solidFill>
              </a:rPr>
              <a:t>Adaptations to the environment that do well replace poor ones.  Usually an advancement.</a:t>
            </a:r>
          </a:p>
        </p:txBody>
      </p:sp>
      <p:sp>
        <p:nvSpPr>
          <p:cNvPr id="4" name="Rounded Rectangle 3"/>
          <p:cNvSpPr/>
          <p:nvPr/>
        </p:nvSpPr>
        <p:spPr bwMode="auto">
          <a:xfrm>
            <a:off x="914400" y="4495800"/>
            <a:ext cx="4495800" cy="304800"/>
          </a:xfrm>
          <a:prstGeom prst="roundRect">
            <a:avLst/>
          </a:prstGeom>
          <a:noFill/>
          <a:ln w="57150" cap="flat" cmpd="sng" algn="ctr">
            <a:solidFill>
              <a:srgbClr val="FFC000"/>
            </a:solidFill>
            <a:prstDash val="solid"/>
            <a:round/>
            <a:headEnd type="none" w="med" len="med"/>
            <a:tailEnd type="none" w="med" len="med"/>
          </a:ln>
          <a:effectLst>
            <a:outerShdw blurRad="139700" dist="38100" sx="108000" sy="108000" algn="ctr" rotWithShape="0">
              <a:srgbClr val="FFC000">
                <a:alpha val="66000"/>
              </a:srgbClr>
            </a:outerShdw>
          </a:effectLst>
        </p:spPr>
        <p:txBody>
          <a:bodyPr/>
          <a:lstStyle/>
          <a:p>
            <a:pPr>
              <a:defRPr/>
            </a:pPr>
            <a:endParaRPr lang="en-US"/>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Title 1"/>
          <p:cNvSpPr>
            <a:spLocks noGrp="1"/>
          </p:cNvSpPr>
          <p:nvPr>
            <p:ph type="title"/>
          </p:nvPr>
        </p:nvSpPr>
        <p:spPr/>
        <p:txBody>
          <a:bodyPr/>
          <a:lstStyle/>
          <a:p>
            <a:endParaRPr lang="en-US" smtClean="0"/>
          </a:p>
        </p:txBody>
      </p:sp>
      <p:sp>
        <p:nvSpPr>
          <p:cNvPr id="368643" name="Content Placeholder 2"/>
          <p:cNvSpPr>
            <a:spLocks noGrp="1"/>
          </p:cNvSpPr>
          <p:nvPr>
            <p:ph idx="1"/>
          </p:nvPr>
        </p:nvSpPr>
        <p:spPr/>
        <p:txBody>
          <a:bodyPr/>
          <a:lstStyle/>
          <a:p>
            <a:endParaRPr lang="en-US" smtClean="0"/>
          </a:p>
        </p:txBody>
      </p:sp>
      <p:pic>
        <p:nvPicPr>
          <p:cNvPr id="3686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Content Placeholder 2"/>
          <p:cNvSpPr>
            <a:spLocks noGrp="1"/>
          </p:cNvSpPr>
          <p:nvPr>
            <p:ph idx="1"/>
          </p:nvPr>
        </p:nvSpPr>
        <p:spPr>
          <a:xfrm>
            <a:off x="152400" y="152400"/>
            <a:ext cx="8839200" cy="5821363"/>
          </a:xfrm>
        </p:spPr>
        <p:txBody>
          <a:bodyPr/>
          <a:lstStyle/>
          <a:p>
            <a:r>
              <a:rPr lang="en-US" smtClean="0">
                <a:solidFill>
                  <a:srgbClr val="FF99FF"/>
                </a:solidFill>
              </a:rPr>
              <a:t>Evolution is the change in the gene pool overtime.</a:t>
            </a:r>
          </a:p>
          <a:p>
            <a:pPr lvl="1"/>
            <a:r>
              <a:rPr lang="en-US" sz="2000" smtClean="0"/>
              <a:t>Gene Pools can change when…</a:t>
            </a:r>
          </a:p>
          <a:p>
            <a:pPr lvl="1"/>
            <a:r>
              <a:rPr lang="en-US" sz="2000" smtClean="0">
                <a:solidFill>
                  <a:srgbClr val="66FFCC"/>
                </a:solidFill>
              </a:rPr>
              <a:t>Populations can shrink</a:t>
            </a:r>
          </a:p>
          <a:p>
            <a:pPr lvl="2"/>
            <a:r>
              <a:rPr lang="en-US" sz="2000" smtClean="0">
                <a:solidFill>
                  <a:srgbClr val="99FFCC"/>
                </a:solidFill>
              </a:rPr>
              <a:t>Diseases, extinctions, introduction of new better adapted species, predators.</a:t>
            </a:r>
          </a:p>
          <a:p>
            <a:pPr lvl="1"/>
            <a:r>
              <a:rPr lang="en-US" sz="2000" smtClean="0">
                <a:solidFill>
                  <a:srgbClr val="00B0F0"/>
                </a:solidFill>
              </a:rPr>
              <a:t>Non-random mating</a:t>
            </a:r>
          </a:p>
          <a:p>
            <a:pPr lvl="2"/>
            <a:r>
              <a:rPr lang="en-US" sz="2000" smtClean="0">
                <a:solidFill>
                  <a:srgbClr val="99CCFF"/>
                </a:solidFill>
              </a:rPr>
              <a:t>Organisms choose strongest mate, ones in similar boundaries, </a:t>
            </a:r>
          </a:p>
          <a:p>
            <a:pPr lvl="1"/>
            <a:r>
              <a:rPr lang="en-US" sz="2000" smtClean="0">
                <a:solidFill>
                  <a:srgbClr val="7030A0"/>
                </a:solidFill>
              </a:rPr>
              <a:t>Mutations in the genes</a:t>
            </a:r>
          </a:p>
          <a:p>
            <a:pPr lvl="2"/>
            <a:r>
              <a:rPr lang="en-US" sz="2000" smtClean="0">
                <a:solidFill>
                  <a:srgbClr val="CC99FF"/>
                </a:solidFill>
              </a:rPr>
              <a:t>Genes can change.  Some are good, some are bad.  </a:t>
            </a:r>
          </a:p>
          <a:p>
            <a:pPr lvl="2"/>
            <a:r>
              <a:rPr lang="en-US" sz="2000" smtClean="0">
                <a:solidFill>
                  <a:srgbClr val="CC99FF"/>
                </a:solidFill>
              </a:rPr>
              <a:t>The environment will decide.</a:t>
            </a:r>
          </a:p>
          <a:p>
            <a:pPr lvl="1"/>
            <a:r>
              <a:rPr lang="en-US" sz="2000" smtClean="0">
                <a:solidFill>
                  <a:srgbClr val="FFC000"/>
                </a:solidFill>
              </a:rPr>
              <a:t>Movement in and out of the population</a:t>
            </a:r>
          </a:p>
          <a:p>
            <a:pPr lvl="2"/>
            <a:r>
              <a:rPr lang="en-US" sz="2000" smtClean="0">
                <a:solidFill>
                  <a:srgbClr val="FFCC99"/>
                </a:solidFill>
              </a:rPr>
              <a:t>Immigration, gene flow.</a:t>
            </a:r>
          </a:p>
          <a:p>
            <a:pPr lvl="1"/>
            <a:r>
              <a:rPr lang="en-US" sz="2000" smtClean="0">
                <a:solidFill>
                  <a:srgbClr val="FF5050"/>
                </a:solidFill>
              </a:rPr>
              <a:t>Natural selection</a:t>
            </a:r>
          </a:p>
          <a:p>
            <a:pPr lvl="2"/>
            <a:r>
              <a:rPr lang="en-US" sz="2000" smtClean="0">
                <a:solidFill>
                  <a:srgbClr val="FF7C80"/>
                </a:solidFill>
              </a:rPr>
              <a:t>Adaptations to the environment that do well replace poor ones.  Usually an advancement.</a:t>
            </a:r>
          </a:p>
        </p:txBody>
      </p:sp>
      <p:sp>
        <p:nvSpPr>
          <p:cNvPr id="4" name="Rounded Rectangle 3"/>
          <p:cNvSpPr/>
          <p:nvPr/>
        </p:nvSpPr>
        <p:spPr bwMode="auto">
          <a:xfrm>
            <a:off x="914400" y="1600200"/>
            <a:ext cx="4495800" cy="304800"/>
          </a:xfrm>
          <a:prstGeom prst="roundRect">
            <a:avLst/>
          </a:prstGeom>
          <a:solidFill>
            <a:schemeClr val="bg1">
              <a:lumMod val="85000"/>
              <a:lumOff val="15000"/>
            </a:schemeClr>
          </a:solidFill>
          <a:ln w="57150" cap="flat" cmpd="sng" algn="ctr">
            <a:solidFill>
              <a:srgbClr val="99FFCC"/>
            </a:solidFill>
            <a:prstDash val="solid"/>
            <a:round/>
            <a:headEnd type="none" w="med" len="med"/>
            <a:tailEnd type="none" w="med" len="med"/>
          </a:ln>
          <a:effectLst>
            <a:outerShdw blurRad="139700" dist="38100" sx="108000" sy="108000" algn="ctr" rotWithShape="0">
              <a:srgbClr val="99FFCC">
                <a:alpha val="66000"/>
              </a:srgbClr>
            </a:outerShdw>
          </a:effectLst>
        </p:spPr>
        <p:txBody>
          <a:bodyPr/>
          <a:lstStyle/>
          <a:p>
            <a:pPr>
              <a:defRPr/>
            </a:pPr>
            <a:endParaRPr lang="en-US"/>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Content Placeholder 2"/>
          <p:cNvSpPr>
            <a:spLocks noGrp="1"/>
          </p:cNvSpPr>
          <p:nvPr>
            <p:ph idx="1"/>
          </p:nvPr>
        </p:nvSpPr>
        <p:spPr>
          <a:xfrm>
            <a:off x="152400" y="152400"/>
            <a:ext cx="8839200" cy="5821363"/>
          </a:xfrm>
        </p:spPr>
        <p:txBody>
          <a:bodyPr/>
          <a:lstStyle/>
          <a:p>
            <a:r>
              <a:rPr lang="en-US" smtClean="0">
                <a:solidFill>
                  <a:srgbClr val="FF99FF"/>
                </a:solidFill>
              </a:rPr>
              <a:t>Evolution is the change in the gene pool overtime.</a:t>
            </a:r>
          </a:p>
          <a:p>
            <a:pPr lvl="1"/>
            <a:r>
              <a:rPr lang="en-US" sz="2000" smtClean="0"/>
              <a:t>Gene Pools can change when…</a:t>
            </a:r>
          </a:p>
          <a:p>
            <a:pPr lvl="1"/>
            <a:r>
              <a:rPr lang="en-US" sz="2000" smtClean="0">
                <a:solidFill>
                  <a:srgbClr val="66FFCC"/>
                </a:solidFill>
              </a:rPr>
              <a:t>Populations can shrink</a:t>
            </a:r>
          </a:p>
          <a:p>
            <a:pPr lvl="2"/>
            <a:r>
              <a:rPr lang="en-US" sz="2000" smtClean="0">
                <a:solidFill>
                  <a:srgbClr val="99FFCC"/>
                </a:solidFill>
              </a:rPr>
              <a:t>Diseases, extinctions, introduction of new better adapted species, predators.</a:t>
            </a:r>
          </a:p>
          <a:p>
            <a:pPr lvl="1"/>
            <a:r>
              <a:rPr lang="en-US" sz="2000" smtClean="0">
                <a:solidFill>
                  <a:srgbClr val="00B0F0"/>
                </a:solidFill>
              </a:rPr>
              <a:t>Non-random mating</a:t>
            </a:r>
          </a:p>
          <a:p>
            <a:pPr lvl="2"/>
            <a:r>
              <a:rPr lang="en-US" sz="2000" smtClean="0">
                <a:solidFill>
                  <a:srgbClr val="99CCFF"/>
                </a:solidFill>
              </a:rPr>
              <a:t>Organisms choose strongest mate, ones in similar boundaries, </a:t>
            </a:r>
          </a:p>
          <a:p>
            <a:pPr lvl="1"/>
            <a:r>
              <a:rPr lang="en-US" sz="2000" smtClean="0">
                <a:solidFill>
                  <a:srgbClr val="7030A0"/>
                </a:solidFill>
              </a:rPr>
              <a:t>Mutations in the genes</a:t>
            </a:r>
          </a:p>
          <a:p>
            <a:pPr lvl="2"/>
            <a:r>
              <a:rPr lang="en-US" sz="2000" smtClean="0">
                <a:solidFill>
                  <a:srgbClr val="CC99FF"/>
                </a:solidFill>
              </a:rPr>
              <a:t>Genes can change.  Some are good, some are bad.  </a:t>
            </a:r>
          </a:p>
          <a:p>
            <a:pPr lvl="2"/>
            <a:r>
              <a:rPr lang="en-US" sz="2000" smtClean="0">
                <a:solidFill>
                  <a:srgbClr val="CC99FF"/>
                </a:solidFill>
              </a:rPr>
              <a:t>The environment will decide.</a:t>
            </a:r>
          </a:p>
          <a:p>
            <a:pPr lvl="1"/>
            <a:r>
              <a:rPr lang="en-US" sz="2000" smtClean="0">
                <a:solidFill>
                  <a:srgbClr val="FFC000"/>
                </a:solidFill>
              </a:rPr>
              <a:t>Movement in and out of the population</a:t>
            </a:r>
          </a:p>
          <a:p>
            <a:pPr lvl="2"/>
            <a:r>
              <a:rPr lang="en-US" sz="2000" smtClean="0">
                <a:solidFill>
                  <a:srgbClr val="FFCC99"/>
                </a:solidFill>
              </a:rPr>
              <a:t>Immigration, gene flow.</a:t>
            </a:r>
          </a:p>
          <a:p>
            <a:pPr lvl="1"/>
            <a:r>
              <a:rPr lang="en-US" sz="2000" smtClean="0">
                <a:solidFill>
                  <a:srgbClr val="FF5050"/>
                </a:solidFill>
              </a:rPr>
              <a:t>Natural selection</a:t>
            </a:r>
          </a:p>
          <a:p>
            <a:pPr lvl="2"/>
            <a:r>
              <a:rPr lang="en-US" sz="2000" smtClean="0">
                <a:solidFill>
                  <a:srgbClr val="FF7C80"/>
                </a:solidFill>
              </a:rPr>
              <a:t>Adaptations to the environment that do well replace poor ones.  Usually an advancement.</a:t>
            </a:r>
          </a:p>
        </p:txBody>
      </p:sp>
      <p:sp>
        <p:nvSpPr>
          <p:cNvPr id="4" name="Rounded Rectangle 3"/>
          <p:cNvSpPr/>
          <p:nvPr/>
        </p:nvSpPr>
        <p:spPr bwMode="auto">
          <a:xfrm>
            <a:off x="914400" y="1600200"/>
            <a:ext cx="4495800" cy="304800"/>
          </a:xfrm>
          <a:prstGeom prst="roundRect">
            <a:avLst/>
          </a:prstGeom>
          <a:noFill/>
          <a:ln w="57150" cap="flat" cmpd="sng" algn="ctr">
            <a:solidFill>
              <a:srgbClr val="99FFCC"/>
            </a:solidFill>
            <a:prstDash val="solid"/>
            <a:round/>
            <a:headEnd type="none" w="med" len="med"/>
            <a:tailEnd type="none" w="med" len="med"/>
          </a:ln>
          <a:effectLst>
            <a:outerShdw blurRad="139700" dist="38100" sx="108000" sy="108000" algn="ctr" rotWithShape="0">
              <a:srgbClr val="99FFCC">
                <a:alpha val="66000"/>
              </a:srgbClr>
            </a:outerShdw>
          </a:effectLst>
        </p:spPr>
        <p:txBody>
          <a:bodyPr/>
          <a:lstStyle/>
          <a:p>
            <a:pPr>
              <a:defRPr/>
            </a:pPr>
            <a:endParaRPr lang="en-US"/>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7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2175" y="1219200"/>
            <a:ext cx="5791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17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9200"/>
            <a:ext cx="53816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1716" name="Oval 3"/>
          <p:cNvSpPr>
            <a:spLocks noChangeArrowheads="1"/>
          </p:cNvSpPr>
          <p:nvPr/>
        </p:nvSpPr>
        <p:spPr bwMode="auto">
          <a:xfrm>
            <a:off x="3124200" y="1600200"/>
            <a:ext cx="381000" cy="381000"/>
          </a:xfrm>
          <a:prstGeom prst="ellipse">
            <a:avLst/>
          </a:prstGeom>
          <a:solidFill>
            <a:schemeClr val="tx1"/>
          </a:solidFill>
          <a:ln w="9525" algn="ctr">
            <a:solidFill>
              <a:schemeClr val="bg1"/>
            </a:solidFill>
            <a:round/>
            <a:headEnd/>
            <a:tailEnd/>
          </a:ln>
        </p:spPr>
        <p:txBody>
          <a:bodyPr/>
          <a:lstStyle/>
          <a:p>
            <a:endParaRPr lang="en-US"/>
          </a:p>
        </p:txBody>
      </p:sp>
      <p:sp>
        <p:nvSpPr>
          <p:cNvPr id="371717" name="Oval 5"/>
          <p:cNvSpPr>
            <a:spLocks noChangeArrowheads="1"/>
          </p:cNvSpPr>
          <p:nvPr/>
        </p:nvSpPr>
        <p:spPr bwMode="auto">
          <a:xfrm>
            <a:off x="5715000" y="1600200"/>
            <a:ext cx="381000" cy="381000"/>
          </a:xfrm>
          <a:prstGeom prst="ellipse">
            <a:avLst/>
          </a:prstGeom>
          <a:solidFill>
            <a:schemeClr val="tx1"/>
          </a:solidFill>
          <a:ln w="9525" algn="ctr">
            <a:solidFill>
              <a:schemeClr val="bg1"/>
            </a:solidFill>
            <a:round/>
            <a:headEnd/>
            <a:tailEnd/>
          </a:ln>
        </p:spPr>
        <p:txBody>
          <a:bodyPr/>
          <a:lstStyle/>
          <a:p>
            <a:endParaRPr lang="en-US"/>
          </a:p>
        </p:txBody>
      </p:sp>
      <p:sp>
        <p:nvSpPr>
          <p:cNvPr id="371718" name="Oval 6"/>
          <p:cNvSpPr>
            <a:spLocks noChangeArrowheads="1"/>
          </p:cNvSpPr>
          <p:nvPr/>
        </p:nvSpPr>
        <p:spPr bwMode="auto">
          <a:xfrm>
            <a:off x="3276600" y="18288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371719" name="Oval 7"/>
          <p:cNvSpPr>
            <a:spLocks noChangeArrowheads="1"/>
          </p:cNvSpPr>
          <p:nvPr/>
        </p:nvSpPr>
        <p:spPr bwMode="auto">
          <a:xfrm>
            <a:off x="5791200" y="18288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371720" name="Oval 8"/>
          <p:cNvSpPr>
            <a:spLocks noChangeArrowheads="1"/>
          </p:cNvSpPr>
          <p:nvPr/>
        </p:nvSpPr>
        <p:spPr bwMode="auto">
          <a:xfrm>
            <a:off x="4191000" y="3276600"/>
            <a:ext cx="914400" cy="381000"/>
          </a:xfrm>
          <a:prstGeom prst="ellipse">
            <a:avLst/>
          </a:prstGeom>
          <a:solidFill>
            <a:schemeClr val="bg1"/>
          </a:solidFill>
          <a:ln w="9525" algn="ctr">
            <a:solidFill>
              <a:schemeClr val="bg1"/>
            </a:solidFill>
            <a:round/>
            <a:headEnd/>
            <a:tailEnd/>
          </a:ln>
        </p:spPr>
        <p:txBody>
          <a:bodyPr/>
          <a:lstStyle/>
          <a:p>
            <a:endParaRPr lang="en-US"/>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Content Placeholder 2"/>
          <p:cNvSpPr>
            <a:spLocks noGrp="1"/>
          </p:cNvSpPr>
          <p:nvPr>
            <p:ph idx="1"/>
          </p:nvPr>
        </p:nvSpPr>
        <p:spPr>
          <a:xfrm>
            <a:off x="152400" y="152400"/>
            <a:ext cx="8839200" cy="5821363"/>
          </a:xfrm>
        </p:spPr>
        <p:txBody>
          <a:bodyPr/>
          <a:lstStyle/>
          <a:p>
            <a:r>
              <a:rPr lang="en-US" smtClean="0">
                <a:solidFill>
                  <a:srgbClr val="FF99FF"/>
                </a:solidFill>
              </a:rPr>
              <a:t>Evolution is the change in the gene pool overtime.</a:t>
            </a:r>
          </a:p>
          <a:p>
            <a:pPr lvl="1"/>
            <a:r>
              <a:rPr lang="en-US" sz="2000" smtClean="0"/>
              <a:t>Gene Pools can change when…</a:t>
            </a:r>
          </a:p>
          <a:p>
            <a:pPr lvl="1"/>
            <a:r>
              <a:rPr lang="en-US" sz="2000" smtClean="0">
                <a:solidFill>
                  <a:srgbClr val="66FFCC"/>
                </a:solidFill>
              </a:rPr>
              <a:t>Populations can shrink</a:t>
            </a:r>
          </a:p>
          <a:p>
            <a:pPr lvl="2"/>
            <a:r>
              <a:rPr lang="en-US" sz="2000" smtClean="0">
                <a:solidFill>
                  <a:srgbClr val="99FFCC"/>
                </a:solidFill>
              </a:rPr>
              <a:t>Diseases, extinctions, introduction of new better adapted species, predators.</a:t>
            </a:r>
          </a:p>
          <a:p>
            <a:pPr lvl="1"/>
            <a:r>
              <a:rPr lang="en-US" sz="2000" smtClean="0">
                <a:solidFill>
                  <a:srgbClr val="00B0F0"/>
                </a:solidFill>
              </a:rPr>
              <a:t>Non-random mating</a:t>
            </a:r>
          </a:p>
          <a:p>
            <a:pPr lvl="2"/>
            <a:r>
              <a:rPr lang="en-US" sz="2000" smtClean="0">
                <a:solidFill>
                  <a:srgbClr val="99CCFF"/>
                </a:solidFill>
              </a:rPr>
              <a:t>Organisms choose strongest mate, ones in similar boundaries, </a:t>
            </a:r>
          </a:p>
          <a:p>
            <a:pPr lvl="1"/>
            <a:r>
              <a:rPr lang="en-US" sz="2000" smtClean="0">
                <a:solidFill>
                  <a:srgbClr val="7030A0"/>
                </a:solidFill>
              </a:rPr>
              <a:t>Mutations in the genes</a:t>
            </a:r>
          </a:p>
          <a:p>
            <a:pPr lvl="2"/>
            <a:r>
              <a:rPr lang="en-US" sz="2000" smtClean="0">
                <a:solidFill>
                  <a:srgbClr val="CC99FF"/>
                </a:solidFill>
              </a:rPr>
              <a:t>Genes can change.  Some are good, some are bad.  </a:t>
            </a:r>
          </a:p>
          <a:p>
            <a:pPr lvl="2"/>
            <a:r>
              <a:rPr lang="en-US" sz="2000" smtClean="0">
                <a:solidFill>
                  <a:srgbClr val="CC99FF"/>
                </a:solidFill>
              </a:rPr>
              <a:t>The environment will decide.</a:t>
            </a:r>
          </a:p>
          <a:p>
            <a:pPr lvl="1"/>
            <a:r>
              <a:rPr lang="en-US" sz="2000" smtClean="0">
                <a:solidFill>
                  <a:srgbClr val="FFC000"/>
                </a:solidFill>
              </a:rPr>
              <a:t>Movement in and out of the population</a:t>
            </a:r>
          </a:p>
          <a:p>
            <a:pPr lvl="2"/>
            <a:r>
              <a:rPr lang="en-US" sz="2000" smtClean="0">
                <a:solidFill>
                  <a:srgbClr val="FFCC99"/>
                </a:solidFill>
              </a:rPr>
              <a:t>Immigration, gene flow.</a:t>
            </a:r>
          </a:p>
          <a:p>
            <a:pPr lvl="1"/>
            <a:r>
              <a:rPr lang="en-US" sz="2000" smtClean="0">
                <a:solidFill>
                  <a:srgbClr val="FF5050"/>
                </a:solidFill>
              </a:rPr>
              <a:t>Natural selection</a:t>
            </a:r>
          </a:p>
          <a:p>
            <a:pPr lvl="2"/>
            <a:r>
              <a:rPr lang="en-US" sz="2000" smtClean="0">
                <a:solidFill>
                  <a:srgbClr val="FF7C80"/>
                </a:solidFill>
              </a:rPr>
              <a:t>Adaptations to the environment that do well replace poor ones.  Usually an advancement.</a:t>
            </a:r>
          </a:p>
        </p:txBody>
      </p:sp>
      <p:sp>
        <p:nvSpPr>
          <p:cNvPr id="4" name="Rounded Rectangle 3"/>
          <p:cNvSpPr/>
          <p:nvPr/>
        </p:nvSpPr>
        <p:spPr bwMode="auto">
          <a:xfrm>
            <a:off x="914400" y="3352800"/>
            <a:ext cx="4495800" cy="304800"/>
          </a:xfrm>
          <a:prstGeom prst="roundRect">
            <a:avLst/>
          </a:prstGeom>
          <a:solidFill>
            <a:schemeClr val="bg1">
              <a:lumMod val="85000"/>
              <a:lumOff val="15000"/>
            </a:schemeClr>
          </a:solidFill>
          <a:ln w="57150" cap="flat" cmpd="sng" algn="ctr">
            <a:solidFill>
              <a:srgbClr val="9966FF"/>
            </a:solidFill>
            <a:prstDash val="solid"/>
            <a:round/>
            <a:headEnd type="none" w="med" len="med"/>
            <a:tailEnd type="none" w="med" len="med"/>
          </a:ln>
          <a:effectLst>
            <a:outerShdw blurRad="139700" dist="38100" sx="108000" sy="108000" algn="ctr" rotWithShape="0">
              <a:srgbClr val="7030A0">
                <a:alpha val="66000"/>
              </a:srgbClr>
            </a:outerShdw>
          </a:effectLst>
        </p:spPr>
        <p:txBody>
          <a:bodyPr/>
          <a:lstStyle/>
          <a:p>
            <a:pPr>
              <a:defRPr/>
            </a:pP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idx="1"/>
          </p:nvPr>
        </p:nvSpPr>
        <p:spPr>
          <a:xfrm>
            <a:off x="228600" y="228600"/>
            <a:ext cx="8763000" cy="5897563"/>
          </a:xfrm>
        </p:spPr>
        <p:txBody>
          <a:bodyPr/>
          <a:lstStyle/>
          <a:p>
            <a:r>
              <a:rPr lang="en-US" smtClean="0">
                <a:solidFill>
                  <a:srgbClr val="FF9900"/>
                </a:solidFill>
              </a:rPr>
              <a:t>Pay attention in this unit!  Evolution is the backbone to biology. </a:t>
            </a:r>
          </a:p>
          <a:p>
            <a:pPr lvl="1"/>
            <a:r>
              <a:rPr lang="en-US" smtClean="0">
                <a:solidFill>
                  <a:srgbClr val="66FF99"/>
                </a:solidFill>
              </a:rPr>
              <a:t>Nothing makes sense in biology without evolution.  </a:t>
            </a:r>
          </a:p>
        </p:txBody>
      </p:sp>
      <p:sp>
        <p:nvSpPr>
          <p:cNvPr id="1587204"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Content Placeholder 2"/>
          <p:cNvSpPr>
            <a:spLocks noGrp="1"/>
          </p:cNvSpPr>
          <p:nvPr>
            <p:ph idx="1"/>
          </p:nvPr>
        </p:nvSpPr>
        <p:spPr>
          <a:xfrm>
            <a:off x="152400" y="152400"/>
            <a:ext cx="8839200" cy="5821363"/>
          </a:xfrm>
        </p:spPr>
        <p:txBody>
          <a:bodyPr/>
          <a:lstStyle/>
          <a:p>
            <a:r>
              <a:rPr lang="en-US" smtClean="0">
                <a:solidFill>
                  <a:srgbClr val="FF99FF"/>
                </a:solidFill>
              </a:rPr>
              <a:t>Evolution is the change in the gene pool overtime.</a:t>
            </a:r>
          </a:p>
          <a:p>
            <a:pPr lvl="1"/>
            <a:r>
              <a:rPr lang="en-US" sz="2000" smtClean="0"/>
              <a:t>Gene Pools can change when…</a:t>
            </a:r>
          </a:p>
          <a:p>
            <a:pPr lvl="1"/>
            <a:r>
              <a:rPr lang="en-US" sz="2000" smtClean="0">
                <a:solidFill>
                  <a:srgbClr val="66FFCC"/>
                </a:solidFill>
              </a:rPr>
              <a:t>Populations can shrink</a:t>
            </a:r>
          </a:p>
          <a:p>
            <a:pPr lvl="2"/>
            <a:r>
              <a:rPr lang="en-US" sz="2000" smtClean="0">
                <a:solidFill>
                  <a:srgbClr val="99FFCC"/>
                </a:solidFill>
              </a:rPr>
              <a:t>Diseases, extinctions, introduction of new better adapted species, predators.</a:t>
            </a:r>
          </a:p>
          <a:p>
            <a:pPr lvl="1"/>
            <a:r>
              <a:rPr lang="en-US" sz="2000" smtClean="0">
                <a:solidFill>
                  <a:srgbClr val="00B0F0"/>
                </a:solidFill>
              </a:rPr>
              <a:t>Non-random mating</a:t>
            </a:r>
          </a:p>
          <a:p>
            <a:pPr lvl="2"/>
            <a:r>
              <a:rPr lang="en-US" sz="2000" smtClean="0">
                <a:solidFill>
                  <a:srgbClr val="99CCFF"/>
                </a:solidFill>
              </a:rPr>
              <a:t>Organisms choose strongest mate, ones in similar boundaries, </a:t>
            </a:r>
          </a:p>
          <a:p>
            <a:pPr lvl="1"/>
            <a:r>
              <a:rPr lang="en-US" sz="2000" smtClean="0">
                <a:solidFill>
                  <a:srgbClr val="7030A0"/>
                </a:solidFill>
              </a:rPr>
              <a:t>Mutations in the genes</a:t>
            </a:r>
          </a:p>
          <a:p>
            <a:pPr lvl="2"/>
            <a:r>
              <a:rPr lang="en-US" sz="2000" smtClean="0">
                <a:solidFill>
                  <a:srgbClr val="CC99FF"/>
                </a:solidFill>
              </a:rPr>
              <a:t>Genes can change.  Some are good, some are bad.  </a:t>
            </a:r>
          </a:p>
          <a:p>
            <a:pPr lvl="2"/>
            <a:r>
              <a:rPr lang="en-US" sz="2000" smtClean="0">
                <a:solidFill>
                  <a:srgbClr val="CC99FF"/>
                </a:solidFill>
              </a:rPr>
              <a:t>The environment will decide.</a:t>
            </a:r>
          </a:p>
          <a:p>
            <a:pPr lvl="1"/>
            <a:r>
              <a:rPr lang="en-US" sz="2000" smtClean="0">
                <a:solidFill>
                  <a:srgbClr val="FFC000"/>
                </a:solidFill>
              </a:rPr>
              <a:t>Movement in and out of the population</a:t>
            </a:r>
          </a:p>
          <a:p>
            <a:pPr lvl="2"/>
            <a:r>
              <a:rPr lang="en-US" sz="2000" smtClean="0">
                <a:solidFill>
                  <a:srgbClr val="FFCC99"/>
                </a:solidFill>
              </a:rPr>
              <a:t>Immigration, gene flow.</a:t>
            </a:r>
          </a:p>
          <a:p>
            <a:pPr lvl="1"/>
            <a:r>
              <a:rPr lang="en-US" sz="2000" smtClean="0">
                <a:solidFill>
                  <a:srgbClr val="FF5050"/>
                </a:solidFill>
              </a:rPr>
              <a:t>Natural selection</a:t>
            </a:r>
          </a:p>
          <a:p>
            <a:pPr lvl="2"/>
            <a:r>
              <a:rPr lang="en-US" sz="2000" smtClean="0">
                <a:solidFill>
                  <a:srgbClr val="FF7C80"/>
                </a:solidFill>
              </a:rPr>
              <a:t>Adaptations to the environment that do well replace poor ones.  Usually an advancement.</a:t>
            </a:r>
          </a:p>
        </p:txBody>
      </p:sp>
      <p:sp>
        <p:nvSpPr>
          <p:cNvPr id="4" name="Rounded Rectangle 3"/>
          <p:cNvSpPr/>
          <p:nvPr/>
        </p:nvSpPr>
        <p:spPr bwMode="auto">
          <a:xfrm>
            <a:off x="914400" y="3352800"/>
            <a:ext cx="4495800" cy="304800"/>
          </a:xfrm>
          <a:prstGeom prst="roundRect">
            <a:avLst/>
          </a:prstGeom>
          <a:noFill/>
          <a:ln w="57150" cap="flat" cmpd="sng" algn="ctr">
            <a:solidFill>
              <a:srgbClr val="9966FF"/>
            </a:solidFill>
            <a:prstDash val="solid"/>
            <a:round/>
            <a:headEnd type="none" w="med" len="med"/>
            <a:tailEnd type="none" w="med" len="med"/>
          </a:ln>
          <a:effectLst>
            <a:outerShdw blurRad="139700" dist="38100" sx="108000" sy="108000" algn="ctr" rotWithShape="0">
              <a:srgbClr val="7030A0">
                <a:alpha val="66000"/>
              </a:srgbClr>
            </a:outerShdw>
          </a:effectLst>
        </p:spPr>
        <p:txBody>
          <a:bodyPr/>
          <a:lstStyle/>
          <a:p>
            <a:pPr>
              <a:defRPr/>
            </a:pPr>
            <a:endParaRPr lang="en-US"/>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Title 1"/>
          <p:cNvSpPr>
            <a:spLocks noGrp="1"/>
          </p:cNvSpPr>
          <p:nvPr>
            <p:ph type="title"/>
          </p:nvPr>
        </p:nvSpPr>
        <p:spPr/>
        <p:txBody>
          <a:bodyPr/>
          <a:lstStyle/>
          <a:p>
            <a:endParaRPr lang="en-US" smtClean="0"/>
          </a:p>
        </p:txBody>
      </p:sp>
      <p:sp>
        <p:nvSpPr>
          <p:cNvPr id="374787" name="Content Placeholder 2"/>
          <p:cNvSpPr>
            <a:spLocks noGrp="1"/>
          </p:cNvSpPr>
          <p:nvPr>
            <p:ph idx="1"/>
          </p:nvPr>
        </p:nvSpPr>
        <p:spPr/>
        <p:txBody>
          <a:bodyPr/>
          <a:lstStyle/>
          <a:p>
            <a:endParaRPr lang="en-US" smtClean="0"/>
          </a:p>
        </p:txBody>
      </p:sp>
      <p:pic>
        <p:nvPicPr>
          <p:cNvPr id="3747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Content Placeholder 2"/>
          <p:cNvSpPr>
            <a:spLocks noGrp="1"/>
          </p:cNvSpPr>
          <p:nvPr>
            <p:ph idx="1"/>
          </p:nvPr>
        </p:nvSpPr>
        <p:spPr>
          <a:xfrm>
            <a:off x="152400" y="152400"/>
            <a:ext cx="8839200" cy="5821363"/>
          </a:xfrm>
        </p:spPr>
        <p:txBody>
          <a:bodyPr/>
          <a:lstStyle/>
          <a:p>
            <a:r>
              <a:rPr lang="en-US" smtClean="0">
                <a:solidFill>
                  <a:srgbClr val="FF99FF"/>
                </a:solidFill>
              </a:rPr>
              <a:t>Evolution is the change in the gene pool overtime.</a:t>
            </a:r>
          </a:p>
          <a:p>
            <a:pPr lvl="1"/>
            <a:r>
              <a:rPr lang="en-US" sz="2000" smtClean="0"/>
              <a:t>Gene Pools can change when…</a:t>
            </a:r>
          </a:p>
          <a:p>
            <a:pPr lvl="1"/>
            <a:r>
              <a:rPr lang="en-US" sz="2000" smtClean="0">
                <a:solidFill>
                  <a:srgbClr val="66FFCC"/>
                </a:solidFill>
              </a:rPr>
              <a:t>Populations can shrink</a:t>
            </a:r>
          </a:p>
          <a:p>
            <a:pPr lvl="2"/>
            <a:r>
              <a:rPr lang="en-US" sz="2000" smtClean="0">
                <a:solidFill>
                  <a:srgbClr val="99FFCC"/>
                </a:solidFill>
              </a:rPr>
              <a:t>Diseases, extinctions, introduction of new better adapted species, predators.</a:t>
            </a:r>
          </a:p>
          <a:p>
            <a:pPr lvl="1"/>
            <a:r>
              <a:rPr lang="en-US" sz="2000" smtClean="0">
                <a:solidFill>
                  <a:srgbClr val="00B0F0"/>
                </a:solidFill>
              </a:rPr>
              <a:t>Non-random mating</a:t>
            </a:r>
          </a:p>
          <a:p>
            <a:pPr lvl="2"/>
            <a:r>
              <a:rPr lang="en-US" sz="2000" smtClean="0">
                <a:solidFill>
                  <a:srgbClr val="99CCFF"/>
                </a:solidFill>
              </a:rPr>
              <a:t>Organisms choose strongest mate, ones in similar boundaries, </a:t>
            </a:r>
          </a:p>
          <a:p>
            <a:pPr lvl="1"/>
            <a:r>
              <a:rPr lang="en-US" sz="2000" smtClean="0">
                <a:solidFill>
                  <a:srgbClr val="7030A0"/>
                </a:solidFill>
              </a:rPr>
              <a:t>Mutations in the genes</a:t>
            </a:r>
          </a:p>
          <a:p>
            <a:pPr lvl="2"/>
            <a:r>
              <a:rPr lang="en-US" sz="2000" smtClean="0">
                <a:solidFill>
                  <a:srgbClr val="CC99FF"/>
                </a:solidFill>
              </a:rPr>
              <a:t>Genes can change.  Some are good, some are bad.  </a:t>
            </a:r>
          </a:p>
          <a:p>
            <a:pPr lvl="2"/>
            <a:r>
              <a:rPr lang="en-US" sz="2000" smtClean="0">
                <a:solidFill>
                  <a:srgbClr val="CC99FF"/>
                </a:solidFill>
              </a:rPr>
              <a:t>The environment will decide.</a:t>
            </a:r>
          </a:p>
          <a:p>
            <a:pPr lvl="1"/>
            <a:r>
              <a:rPr lang="en-US" sz="2000" smtClean="0">
                <a:solidFill>
                  <a:srgbClr val="FFC000"/>
                </a:solidFill>
              </a:rPr>
              <a:t>Movement in and out of the population</a:t>
            </a:r>
          </a:p>
          <a:p>
            <a:pPr lvl="2"/>
            <a:r>
              <a:rPr lang="en-US" sz="2000" smtClean="0">
                <a:solidFill>
                  <a:srgbClr val="FFCC99"/>
                </a:solidFill>
              </a:rPr>
              <a:t>Immigration, gene flow.</a:t>
            </a:r>
          </a:p>
          <a:p>
            <a:pPr lvl="1"/>
            <a:r>
              <a:rPr lang="en-US" sz="2000" smtClean="0">
                <a:solidFill>
                  <a:srgbClr val="FF5050"/>
                </a:solidFill>
              </a:rPr>
              <a:t>Natural selection</a:t>
            </a:r>
          </a:p>
          <a:p>
            <a:pPr lvl="2"/>
            <a:r>
              <a:rPr lang="en-US" sz="2000" smtClean="0">
                <a:solidFill>
                  <a:srgbClr val="FF7C80"/>
                </a:solidFill>
              </a:rPr>
              <a:t>Adaptations to the environment that do well replace poor ones.  Usually an advancement.</a:t>
            </a:r>
          </a:p>
        </p:txBody>
      </p:sp>
      <p:sp>
        <p:nvSpPr>
          <p:cNvPr id="4" name="Rounded Rectangle 3"/>
          <p:cNvSpPr/>
          <p:nvPr/>
        </p:nvSpPr>
        <p:spPr bwMode="auto">
          <a:xfrm>
            <a:off x="914400" y="5181600"/>
            <a:ext cx="4495800" cy="304800"/>
          </a:xfrm>
          <a:prstGeom prst="roundRect">
            <a:avLst/>
          </a:prstGeom>
          <a:solidFill>
            <a:schemeClr val="bg1">
              <a:lumMod val="85000"/>
              <a:lumOff val="15000"/>
            </a:schemeClr>
          </a:solidFill>
          <a:ln w="57150" cap="flat" cmpd="sng" algn="ctr">
            <a:solidFill>
              <a:srgbClr val="FF5050"/>
            </a:solidFill>
            <a:prstDash val="solid"/>
            <a:round/>
            <a:headEnd type="none" w="med" len="med"/>
            <a:tailEnd type="none" w="med" len="med"/>
          </a:ln>
          <a:effectLst>
            <a:outerShdw blurRad="139700" dist="38100" sx="108000" sy="108000" algn="ctr" rotWithShape="0">
              <a:srgbClr val="7030A0">
                <a:alpha val="66000"/>
              </a:srgbClr>
            </a:outerShdw>
          </a:effectLst>
        </p:spPr>
        <p:txBody>
          <a:bodyPr/>
          <a:lstStyle/>
          <a:p>
            <a:pPr>
              <a:defRPr/>
            </a:pPr>
            <a:endParaRPr lang="en-US"/>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Content Placeholder 2"/>
          <p:cNvSpPr>
            <a:spLocks noGrp="1"/>
          </p:cNvSpPr>
          <p:nvPr>
            <p:ph idx="1"/>
          </p:nvPr>
        </p:nvSpPr>
        <p:spPr>
          <a:xfrm>
            <a:off x="152400" y="152400"/>
            <a:ext cx="8839200" cy="5821363"/>
          </a:xfrm>
        </p:spPr>
        <p:txBody>
          <a:bodyPr/>
          <a:lstStyle/>
          <a:p>
            <a:r>
              <a:rPr lang="en-US" smtClean="0">
                <a:solidFill>
                  <a:srgbClr val="FF99FF"/>
                </a:solidFill>
              </a:rPr>
              <a:t>Evolution is the change in the gene pool overtime.</a:t>
            </a:r>
          </a:p>
          <a:p>
            <a:pPr lvl="1"/>
            <a:r>
              <a:rPr lang="en-US" sz="2000" smtClean="0"/>
              <a:t>Gene Pools can change when…</a:t>
            </a:r>
          </a:p>
          <a:p>
            <a:pPr lvl="1"/>
            <a:r>
              <a:rPr lang="en-US" sz="2000" smtClean="0">
                <a:solidFill>
                  <a:srgbClr val="66FFCC"/>
                </a:solidFill>
              </a:rPr>
              <a:t>Populations can shrink</a:t>
            </a:r>
          </a:p>
          <a:p>
            <a:pPr lvl="2"/>
            <a:r>
              <a:rPr lang="en-US" sz="2000" smtClean="0">
                <a:solidFill>
                  <a:srgbClr val="99FFCC"/>
                </a:solidFill>
              </a:rPr>
              <a:t>Diseases, extinctions, introduction of new better adapted species, predators.</a:t>
            </a:r>
          </a:p>
          <a:p>
            <a:pPr lvl="1"/>
            <a:r>
              <a:rPr lang="en-US" sz="2000" smtClean="0">
                <a:solidFill>
                  <a:srgbClr val="00B0F0"/>
                </a:solidFill>
              </a:rPr>
              <a:t>Non-random mating</a:t>
            </a:r>
          </a:p>
          <a:p>
            <a:pPr lvl="2"/>
            <a:r>
              <a:rPr lang="en-US" sz="2000" smtClean="0">
                <a:solidFill>
                  <a:srgbClr val="99CCFF"/>
                </a:solidFill>
              </a:rPr>
              <a:t>Organisms choose strongest mate, ones in similar boundaries, </a:t>
            </a:r>
          </a:p>
          <a:p>
            <a:pPr lvl="1"/>
            <a:r>
              <a:rPr lang="en-US" sz="2000" smtClean="0">
                <a:solidFill>
                  <a:srgbClr val="7030A0"/>
                </a:solidFill>
              </a:rPr>
              <a:t>Mutations in the genes</a:t>
            </a:r>
          </a:p>
          <a:p>
            <a:pPr lvl="2"/>
            <a:r>
              <a:rPr lang="en-US" sz="2000" smtClean="0">
                <a:solidFill>
                  <a:srgbClr val="CC99FF"/>
                </a:solidFill>
              </a:rPr>
              <a:t>Genes can change.  Some are good, some are bad.  </a:t>
            </a:r>
          </a:p>
          <a:p>
            <a:pPr lvl="2"/>
            <a:r>
              <a:rPr lang="en-US" sz="2000" smtClean="0">
                <a:solidFill>
                  <a:srgbClr val="CC99FF"/>
                </a:solidFill>
              </a:rPr>
              <a:t>The environment will decide.</a:t>
            </a:r>
          </a:p>
          <a:p>
            <a:pPr lvl="1"/>
            <a:r>
              <a:rPr lang="en-US" sz="2000" smtClean="0">
                <a:solidFill>
                  <a:srgbClr val="FFC000"/>
                </a:solidFill>
              </a:rPr>
              <a:t>Movement in and out of the population</a:t>
            </a:r>
          </a:p>
          <a:p>
            <a:pPr lvl="2"/>
            <a:r>
              <a:rPr lang="en-US" sz="2000" smtClean="0">
                <a:solidFill>
                  <a:srgbClr val="FFCC99"/>
                </a:solidFill>
              </a:rPr>
              <a:t>Immigration, gene flow.</a:t>
            </a:r>
          </a:p>
          <a:p>
            <a:pPr lvl="1"/>
            <a:r>
              <a:rPr lang="en-US" sz="2000" smtClean="0">
                <a:solidFill>
                  <a:srgbClr val="FF5050"/>
                </a:solidFill>
              </a:rPr>
              <a:t>Natural selection</a:t>
            </a:r>
          </a:p>
          <a:p>
            <a:pPr lvl="2"/>
            <a:r>
              <a:rPr lang="en-US" sz="2000" smtClean="0">
                <a:solidFill>
                  <a:srgbClr val="FF7C80"/>
                </a:solidFill>
              </a:rPr>
              <a:t>Adaptations to the environment that do well replace poor ones.  Usually an advancement.</a:t>
            </a:r>
          </a:p>
        </p:txBody>
      </p:sp>
      <p:sp>
        <p:nvSpPr>
          <p:cNvPr id="4" name="Rounded Rectangle 3"/>
          <p:cNvSpPr/>
          <p:nvPr/>
        </p:nvSpPr>
        <p:spPr bwMode="auto">
          <a:xfrm>
            <a:off x="914400" y="5181600"/>
            <a:ext cx="4495800" cy="304800"/>
          </a:xfrm>
          <a:prstGeom prst="roundRect">
            <a:avLst/>
          </a:prstGeom>
          <a:noFill/>
          <a:ln w="57150" cap="flat" cmpd="sng" algn="ctr">
            <a:solidFill>
              <a:srgbClr val="FF5050"/>
            </a:solidFill>
            <a:prstDash val="solid"/>
            <a:round/>
            <a:headEnd type="none" w="med" len="med"/>
            <a:tailEnd type="none" w="med" len="med"/>
          </a:ln>
          <a:effectLst>
            <a:outerShdw blurRad="139700" dist="38100" sx="108000" sy="108000" algn="ctr" rotWithShape="0">
              <a:srgbClr val="7030A0">
                <a:alpha val="66000"/>
              </a:srgbClr>
            </a:outerShdw>
          </a:effectLst>
        </p:spPr>
        <p:txBody>
          <a:bodyPr/>
          <a:lstStyle/>
          <a:p>
            <a:pPr>
              <a:defRPr/>
            </a:pPr>
            <a:endParaRPr lang="en-US"/>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3"/>
          <p:cNvSpPr>
            <a:spLocks noGrp="1" noChangeArrowheads="1"/>
          </p:cNvSpPr>
          <p:nvPr>
            <p:ph type="body" idx="4294967295"/>
          </p:nvPr>
        </p:nvSpPr>
        <p:spPr>
          <a:xfrm>
            <a:off x="0" y="0"/>
            <a:ext cx="9144000" cy="6126163"/>
          </a:xfrm>
        </p:spPr>
        <p:txBody>
          <a:bodyPr/>
          <a:lstStyle/>
          <a:p>
            <a:pPr eaLnBrk="1" hangingPunct="1"/>
            <a:r>
              <a:rPr lang="en-US" smtClean="0"/>
              <a:t>Scientist look at the genes in a DNA molecule (It is in all of our cells).  </a:t>
            </a:r>
          </a:p>
        </p:txBody>
      </p:sp>
      <p:pic>
        <p:nvPicPr>
          <p:cNvPr id="377859" name="Picture 5" descr="unic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09800"/>
            <a:ext cx="8686800" cy="4343400"/>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71110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3"/>
          <p:cNvSpPr>
            <a:spLocks noGrp="1" noChangeArrowheads="1"/>
          </p:cNvSpPr>
          <p:nvPr>
            <p:ph type="body" idx="4294967295"/>
          </p:nvPr>
        </p:nvSpPr>
        <p:spPr>
          <a:xfrm>
            <a:off x="0" y="0"/>
            <a:ext cx="9144000" cy="6126163"/>
          </a:xfrm>
        </p:spPr>
        <p:txBody>
          <a:bodyPr/>
          <a:lstStyle/>
          <a:p>
            <a:pPr eaLnBrk="1" hangingPunct="1"/>
            <a:r>
              <a:rPr lang="en-US" smtClean="0"/>
              <a:t>Scientist look at the genes in a DNA molecule (It is in all of our cells).  </a:t>
            </a:r>
          </a:p>
          <a:p>
            <a:pPr lvl="1" eaLnBrk="1" hangingPunct="1"/>
            <a:r>
              <a:rPr lang="en-US" smtClean="0">
                <a:solidFill>
                  <a:srgbClr val="9966FF"/>
                </a:solidFill>
              </a:rPr>
              <a:t>DNA provides a unique marker.</a:t>
            </a:r>
            <a:r>
              <a:rPr lang="en-US" smtClean="0"/>
              <a:t>  </a:t>
            </a:r>
          </a:p>
        </p:txBody>
      </p:sp>
      <p:pic>
        <p:nvPicPr>
          <p:cNvPr id="378883" name="Picture 5" descr="unic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09800"/>
            <a:ext cx="8686800" cy="4343400"/>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71110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3"/>
          <p:cNvSpPr>
            <a:spLocks noGrp="1" noChangeArrowheads="1"/>
          </p:cNvSpPr>
          <p:nvPr>
            <p:ph type="body" idx="4294967295"/>
          </p:nvPr>
        </p:nvSpPr>
        <p:spPr>
          <a:xfrm>
            <a:off x="0" y="0"/>
            <a:ext cx="9144000" cy="6126163"/>
          </a:xfrm>
        </p:spPr>
        <p:txBody>
          <a:bodyPr/>
          <a:lstStyle/>
          <a:p>
            <a:pPr eaLnBrk="1" hangingPunct="1"/>
            <a:r>
              <a:rPr lang="en-US" smtClean="0"/>
              <a:t>Scientist look at the genes in a DNA molecule (It is in all of our cells).  </a:t>
            </a:r>
          </a:p>
          <a:p>
            <a:pPr lvl="1" eaLnBrk="1" hangingPunct="1"/>
            <a:r>
              <a:rPr lang="en-US" smtClean="0">
                <a:solidFill>
                  <a:srgbClr val="9966FF"/>
                </a:solidFill>
              </a:rPr>
              <a:t>DNA provides a unique marker.</a:t>
            </a:r>
            <a:r>
              <a:rPr lang="en-US" smtClean="0"/>
              <a:t>  </a:t>
            </a:r>
          </a:p>
          <a:p>
            <a:pPr lvl="1" eaLnBrk="1" hangingPunct="1"/>
            <a:r>
              <a:rPr lang="en-US" smtClean="0">
                <a:solidFill>
                  <a:srgbClr val="FF99FF"/>
                </a:solidFill>
              </a:rPr>
              <a:t>It shows how similar and how different species are.</a:t>
            </a:r>
          </a:p>
        </p:txBody>
      </p:sp>
      <p:pic>
        <p:nvPicPr>
          <p:cNvPr id="379907" name="Picture 5" descr="unic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09800"/>
            <a:ext cx="8686800" cy="4343400"/>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71110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3"/>
          <p:cNvSpPr>
            <a:spLocks noGrp="1" noChangeArrowheads="1"/>
          </p:cNvSpPr>
          <p:nvPr>
            <p:ph type="body" idx="4294967295"/>
          </p:nvPr>
        </p:nvSpPr>
        <p:spPr>
          <a:xfrm>
            <a:off x="0" y="0"/>
            <a:ext cx="9144000" cy="6126163"/>
          </a:xfrm>
        </p:spPr>
        <p:txBody>
          <a:bodyPr/>
          <a:lstStyle/>
          <a:p>
            <a:pPr eaLnBrk="1" hangingPunct="1"/>
            <a:r>
              <a:rPr lang="en-US" smtClean="0"/>
              <a:t>Scientist look at the genes in a DNA molecule (It is in all of our cells).  </a:t>
            </a:r>
          </a:p>
          <a:p>
            <a:pPr lvl="1" eaLnBrk="1" hangingPunct="1"/>
            <a:r>
              <a:rPr lang="en-US" smtClean="0">
                <a:solidFill>
                  <a:srgbClr val="9966FF"/>
                </a:solidFill>
              </a:rPr>
              <a:t>DNA provides a unique marker.</a:t>
            </a:r>
            <a:r>
              <a:rPr lang="en-US" smtClean="0"/>
              <a:t>  </a:t>
            </a:r>
          </a:p>
          <a:p>
            <a:pPr lvl="1" eaLnBrk="1" hangingPunct="1"/>
            <a:r>
              <a:rPr lang="en-US" smtClean="0">
                <a:solidFill>
                  <a:srgbClr val="FF99FF"/>
                </a:solidFill>
              </a:rPr>
              <a:t>It shows how similar and how different species are.</a:t>
            </a:r>
          </a:p>
        </p:txBody>
      </p:sp>
      <p:pic>
        <p:nvPicPr>
          <p:cNvPr id="380931" name="Picture 5" descr="unic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09800"/>
            <a:ext cx="8686800" cy="4343400"/>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71110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pic>
        <p:nvPicPr>
          <p:cNvPr id="380933" name="Picture 2" descr="http://animalslook.com/wp-content/uploads/2010/12/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0"/>
            <a:ext cx="8382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3"/>
          <p:cNvSpPr>
            <a:spLocks noGrp="1" noChangeArrowheads="1"/>
          </p:cNvSpPr>
          <p:nvPr>
            <p:ph type="body" idx="4294967295"/>
          </p:nvPr>
        </p:nvSpPr>
        <p:spPr>
          <a:xfrm>
            <a:off x="0" y="0"/>
            <a:ext cx="9144000" cy="6126163"/>
          </a:xfrm>
        </p:spPr>
        <p:txBody>
          <a:bodyPr/>
          <a:lstStyle/>
          <a:p>
            <a:pPr eaLnBrk="1" hangingPunct="1"/>
            <a:r>
              <a:rPr lang="en-US" smtClean="0"/>
              <a:t>Scientist look at the genes in a DNA molecule (It is in all of our cells).  </a:t>
            </a:r>
          </a:p>
          <a:p>
            <a:pPr lvl="1" eaLnBrk="1" hangingPunct="1"/>
            <a:r>
              <a:rPr lang="en-US" smtClean="0">
                <a:solidFill>
                  <a:srgbClr val="9966FF"/>
                </a:solidFill>
              </a:rPr>
              <a:t>DNA provides a unique marker.</a:t>
            </a:r>
            <a:r>
              <a:rPr lang="en-US" smtClean="0"/>
              <a:t>  </a:t>
            </a:r>
          </a:p>
          <a:p>
            <a:pPr lvl="1" eaLnBrk="1" hangingPunct="1"/>
            <a:r>
              <a:rPr lang="en-US" smtClean="0">
                <a:solidFill>
                  <a:srgbClr val="FF99FF"/>
                </a:solidFill>
              </a:rPr>
              <a:t>It shows how similar and how different species are.</a:t>
            </a:r>
          </a:p>
        </p:txBody>
      </p:sp>
      <p:pic>
        <p:nvPicPr>
          <p:cNvPr id="381955" name="Picture 5" descr="unic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09800"/>
            <a:ext cx="8686800" cy="4343400"/>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71110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pic>
        <p:nvPicPr>
          <p:cNvPr id="381957" name="Picture 2" descr="http://animalslook.com/wp-content/uploads/2010/12/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0"/>
            <a:ext cx="8382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5095" name="Picture 7" descr="http://webspace.webring.com/people/nj/jwschmidt/books/great_apes_k1.jpg"/>
          <p:cNvPicPr>
            <a:picLocks noChangeAspect="1" noChangeArrowheads="1"/>
          </p:cNvPicPr>
          <p:nvPr/>
        </p:nvPicPr>
        <p:blipFill>
          <a:blip r:embed="rId4"/>
          <a:srcRect/>
          <a:stretch>
            <a:fillRect/>
          </a:stretch>
        </p:blipFill>
        <p:spPr bwMode="auto">
          <a:xfrm>
            <a:off x="6019800" y="4495800"/>
            <a:ext cx="2514600" cy="1719263"/>
          </a:xfrm>
          <a:prstGeom prst="rect">
            <a:avLst/>
          </a:prstGeom>
          <a:noFill/>
          <a:ln w="76200">
            <a:solidFill>
              <a:schemeClr val="bg1">
                <a:lumMod val="50000"/>
                <a:lumOff val="50000"/>
              </a:schemeClr>
            </a:solidFill>
          </a:ln>
          <a:extLst/>
        </p:spPr>
      </p:pic>
      <p:pic>
        <p:nvPicPr>
          <p:cNvPr id="381959" name="Picture 9" descr="http://www.nature.com/nature/journal/v425/n6960/images/425775a-f1.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113" y="4038600"/>
            <a:ext cx="1657350" cy="1219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3"/>
          <p:cNvSpPr>
            <a:spLocks noGrp="1" noChangeArrowheads="1"/>
          </p:cNvSpPr>
          <p:nvPr>
            <p:ph type="body" idx="4294967295"/>
          </p:nvPr>
        </p:nvSpPr>
        <p:spPr>
          <a:xfrm>
            <a:off x="152400" y="304800"/>
            <a:ext cx="8763000" cy="5821363"/>
          </a:xfrm>
        </p:spPr>
        <p:txBody>
          <a:bodyPr/>
          <a:lstStyle/>
          <a:p>
            <a:pPr eaLnBrk="1" hangingPunct="1"/>
            <a:r>
              <a:rPr lang="en-US" smtClean="0"/>
              <a:t>How does society use the information learned from studying DNA.</a:t>
            </a:r>
          </a:p>
          <a:p>
            <a:pPr lvl="1" eaLnBrk="1" hangingPunct="1"/>
            <a:r>
              <a:rPr lang="en-US" smtClean="0">
                <a:solidFill>
                  <a:schemeClr val="bg1"/>
                </a:solidFill>
              </a:rPr>
              <a:t>DNA is used to convict criminal in a court of law.</a:t>
            </a:r>
          </a:p>
          <a:p>
            <a:pPr lvl="1" eaLnBrk="1" hangingPunct="1"/>
            <a:r>
              <a:rPr lang="en-US" smtClean="0">
                <a:solidFill>
                  <a:schemeClr val="bg1"/>
                </a:solidFill>
              </a:rPr>
              <a:t>DNA is used to determine genetic diseases and disorders.</a:t>
            </a:r>
          </a:p>
          <a:p>
            <a:pPr lvl="1" eaLnBrk="1" hangingPunct="1"/>
            <a:r>
              <a:rPr lang="en-US" smtClean="0">
                <a:solidFill>
                  <a:schemeClr val="bg1"/>
                </a:solidFill>
              </a:rPr>
              <a:t>DNA is used to determine paternity – Whose the father or mother of a child?</a:t>
            </a:r>
          </a:p>
          <a:p>
            <a:pPr lvl="1" eaLnBrk="1" hangingPunct="1"/>
            <a:r>
              <a:rPr lang="en-US" smtClean="0">
                <a:solidFill>
                  <a:schemeClr val="bg1"/>
                </a:solidFill>
              </a:rPr>
              <a:t>DNA is also used as a tool to see how species are connected, and how they have changed.</a:t>
            </a:r>
          </a:p>
          <a:p>
            <a:pPr eaLnBrk="1" hangingPunct="1">
              <a:buFontTx/>
              <a:buNone/>
            </a:pPr>
            <a:endParaRPr lang="en-US" smtClean="0">
              <a:solidFill>
                <a:srgbClr val="FF9900"/>
              </a:solidFill>
            </a:endParaRPr>
          </a:p>
        </p:txBody>
      </p:sp>
      <p:sp>
        <p:nvSpPr>
          <p:cNvPr id="1135620"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228600" y="228600"/>
            <a:ext cx="8763000" cy="5897563"/>
          </a:xfrm>
        </p:spPr>
        <p:txBody>
          <a:bodyPr/>
          <a:lstStyle/>
          <a:p>
            <a:r>
              <a:rPr lang="en-US" smtClean="0">
                <a:solidFill>
                  <a:srgbClr val="FF9900"/>
                </a:solidFill>
              </a:rPr>
              <a:t>Pay attention in this unit!  Evolution is the backbone to biology. </a:t>
            </a:r>
          </a:p>
          <a:p>
            <a:pPr lvl="1"/>
            <a:r>
              <a:rPr lang="en-US" smtClean="0">
                <a:solidFill>
                  <a:srgbClr val="66FF99"/>
                </a:solidFill>
              </a:rPr>
              <a:t>Nothing makes sense in biology without evolution.  </a:t>
            </a:r>
          </a:p>
        </p:txBody>
      </p:sp>
      <p:pic>
        <p:nvPicPr>
          <p:cNvPr id="522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362200"/>
            <a:ext cx="8610600" cy="424815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58515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52229" name="Rectangle 5"/>
          <p:cNvSpPr>
            <a:spLocks noChangeArrowheads="1"/>
          </p:cNvSpPr>
          <p:nvPr/>
        </p:nvSpPr>
        <p:spPr bwMode="auto">
          <a:xfrm>
            <a:off x="685800" y="5791200"/>
            <a:ext cx="7696200" cy="533400"/>
          </a:xfrm>
          <a:prstGeom prst="rect">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3"/>
          <p:cNvSpPr>
            <a:spLocks noGrp="1" noChangeArrowheads="1"/>
          </p:cNvSpPr>
          <p:nvPr>
            <p:ph type="body" idx="4294967295"/>
          </p:nvPr>
        </p:nvSpPr>
        <p:spPr>
          <a:xfrm>
            <a:off x="152400" y="304800"/>
            <a:ext cx="8763000" cy="5821363"/>
          </a:xfrm>
        </p:spPr>
        <p:txBody>
          <a:bodyPr/>
          <a:lstStyle/>
          <a:p>
            <a:pPr eaLnBrk="1" hangingPunct="1"/>
            <a:r>
              <a:rPr lang="en-US" smtClean="0"/>
              <a:t>How does society use the information learned from studying DNA.</a:t>
            </a:r>
          </a:p>
          <a:p>
            <a:pPr lvl="1" eaLnBrk="1" hangingPunct="1"/>
            <a:r>
              <a:rPr lang="en-US" smtClean="0">
                <a:solidFill>
                  <a:srgbClr val="FF99FF"/>
                </a:solidFill>
              </a:rPr>
              <a:t>DNA is used to convict criminal in a court of law.</a:t>
            </a:r>
          </a:p>
          <a:p>
            <a:pPr lvl="1" eaLnBrk="1" hangingPunct="1"/>
            <a:r>
              <a:rPr lang="en-US" smtClean="0">
                <a:solidFill>
                  <a:srgbClr val="6699FF"/>
                </a:solidFill>
              </a:rPr>
              <a:t>DNA is used to determine genetic diseases and disorders.</a:t>
            </a:r>
          </a:p>
          <a:p>
            <a:pPr lvl="1" eaLnBrk="1" hangingPunct="1"/>
            <a:r>
              <a:rPr lang="en-US" smtClean="0">
                <a:solidFill>
                  <a:srgbClr val="66FFCC"/>
                </a:solidFill>
              </a:rPr>
              <a:t>DNA is used to determine paternity – Whose the father or mother of a child?</a:t>
            </a:r>
          </a:p>
          <a:p>
            <a:pPr lvl="1" eaLnBrk="1" hangingPunct="1"/>
            <a:r>
              <a:rPr lang="en-US" smtClean="0">
                <a:solidFill>
                  <a:srgbClr val="FF9900"/>
                </a:solidFill>
              </a:rPr>
              <a:t>DNA is also used as a tool to see how species are connected, and how they have changed.</a:t>
            </a:r>
          </a:p>
          <a:p>
            <a:pPr eaLnBrk="1" hangingPunct="1">
              <a:buFontTx/>
              <a:buNone/>
            </a:pPr>
            <a:endParaRPr lang="en-US" smtClean="0">
              <a:solidFill>
                <a:srgbClr val="FF9900"/>
              </a:solidFill>
            </a:endParaRPr>
          </a:p>
        </p:txBody>
      </p:sp>
      <p:sp>
        <p:nvSpPr>
          <p:cNvPr id="1135620"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3"/>
          <p:cNvSpPr>
            <a:spLocks noGrp="1" noChangeArrowheads="1"/>
          </p:cNvSpPr>
          <p:nvPr>
            <p:ph type="body" idx="1"/>
          </p:nvPr>
        </p:nvSpPr>
        <p:spPr>
          <a:xfrm>
            <a:off x="457200" y="228600"/>
            <a:ext cx="8153400" cy="5897563"/>
          </a:xfrm>
        </p:spPr>
        <p:txBody>
          <a:bodyPr/>
          <a:lstStyle/>
          <a:p>
            <a:pPr eaLnBrk="1" hangingPunct="1"/>
            <a:r>
              <a:rPr lang="en-US" smtClean="0">
                <a:solidFill>
                  <a:srgbClr val="6699FF"/>
                </a:solidFill>
              </a:rPr>
              <a:t>DNA provides insight into how similar and how different organisms are.</a:t>
            </a:r>
            <a:r>
              <a:rPr lang="en-US" smtClean="0"/>
              <a:t>  </a:t>
            </a:r>
          </a:p>
        </p:txBody>
      </p:sp>
      <p:sp>
        <p:nvSpPr>
          <p:cNvPr id="14848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a:latin typeface="Verdana" pitchFamily="34" charset="0"/>
              </a:rPr>
              <a:t>Copyright © 2010 Ryan P. Murphy</a:t>
            </a:r>
            <a:endParaRPr lang="en-US">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3"/>
          <p:cNvSpPr>
            <a:spLocks noGrp="1" noChangeArrowheads="1"/>
          </p:cNvSpPr>
          <p:nvPr>
            <p:ph type="body" idx="4294967295"/>
          </p:nvPr>
        </p:nvSpPr>
        <p:spPr>
          <a:xfrm>
            <a:off x="457200" y="228600"/>
            <a:ext cx="8153400" cy="5897563"/>
          </a:xfrm>
        </p:spPr>
        <p:txBody>
          <a:bodyPr/>
          <a:lstStyle/>
          <a:p>
            <a:pPr eaLnBrk="1" hangingPunct="1"/>
            <a:r>
              <a:rPr lang="en-US" smtClean="0"/>
              <a:t>DNA provides insight into how similar and how different organisms are.  </a:t>
            </a:r>
            <a:r>
              <a:rPr lang="en-US" smtClean="0">
                <a:solidFill>
                  <a:srgbClr val="6699FF"/>
                </a:solidFill>
              </a:rPr>
              <a:t>This allows taxonomist to classify organisms more accurately.</a:t>
            </a:r>
          </a:p>
        </p:txBody>
      </p:sp>
      <p:sp>
        <p:nvSpPr>
          <p:cNvPr id="163123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a:latin typeface="Verdana" pitchFamily="34" charset="0"/>
              </a:rPr>
              <a:t>Copyright © 2010 Ryan P. Murphy</a:t>
            </a:r>
            <a:endParaRPr lang="en-US">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3"/>
          <p:cNvSpPr>
            <a:spLocks noGrp="1" noChangeArrowheads="1"/>
          </p:cNvSpPr>
          <p:nvPr>
            <p:ph type="body" idx="4294967295"/>
          </p:nvPr>
        </p:nvSpPr>
        <p:spPr>
          <a:xfrm>
            <a:off x="457200" y="228600"/>
            <a:ext cx="8153400" cy="5897563"/>
          </a:xfrm>
        </p:spPr>
        <p:txBody>
          <a:bodyPr/>
          <a:lstStyle/>
          <a:p>
            <a:pPr eaLnBrk="1" hangingPunct="1"/>
            <a:r>
              <a:rPr lang="en-US" smtClean="0"/>
              <a:t>DNA provides insight into how similar and how different organisms are.  This allows taxonomist to classify organisms more accurately.</a:t>
            </a:r>
          </a:p>
        </p:txBody>
      </p:sp>
      <p:pic>
        <p:nvPicPr>
          <p:cNvPr id="387075" name="Picture 4" descr="thumbelina_smallest_hor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38400"/>
            <a:ext cx="8610600" cy="4191000"/>
          </a:xfrm>
          <a:prstGeom prst="rect">
            <a:avLst/>
          </a:prstGeom>
          <a:noFill/>
          <a:ln w="38100" cmpd="dbl">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63021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a:latin typeface="Verdana" pitchFamily="34" charset="0"/>
              </a:rPr>
              <a:t>Copyright © 2010 Ryan P. Murphy</a:t>
            </a:r>
            <a:endParaRPr lang="en-US">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3"/>
          <p:cNvSpPr>
            <a:spLocks noGrp="1" noChangeArrowheads="1"/>
          </p:cNvSpPr>
          <p:nvPr>
            <p:ph type="body" idx="4294967295"/>
          </p:nvPr>
        </p:nvSpPr>
        <p:spPr>
          <a:xfrm>
            <a:off x="457200" y="304800"/>
            <a:ext cx="8229600" cy="5821363"/>
          </a:xfrm>
        </p:spPr>
        <p:txBody>
          <a:bodyPr/>
          <a:lstStyle/>
          <a:p>
            <a:pPr eaLnBrk="1" hangingPunct="1"/>
            <a:r>
              <a:rPr lang="en-US" smtClean="0"/>
              <a:t>Humans and Chimpanzee share 94% of the same genes.</a:t>
            </a:r>
          </a:p>
          <a:p>
            <a:pPr lvl="1" eaLnBrk="1" hangingPunct="1"/>
            <a:endParaRPr lang="en-US" smtClean="0"/>
          </a:p>
        </p:txBody>
      </p:sp>
      <p:pic>
        <p:nvPicPr>
          <p:cNvPr id="388099" name="Picture 4" descr="061108_chimphuman_hlg_2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05000"/>
            <a:ext cx="8305800" cy="472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32261"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a:latin typeface="Verdana" pitchFamily="34" charset="0"/>
              </a:rPr>
              <a:t>Copyright © 2010 Ryan P. Murphy</a:t>
            </a:r>
            <a:endParaRPr lang="en-US">
              <a:effectLst>
                <a:outerShdw blurRad="38100" dist="38100" dir="2700000" algn="tl">
                  <a:srgbClr val="336699"/>
                </a:outerShdw>
              </a:effectLst>
            </a:endParaRPr>
          </a:p>
        </p:txBody>
      </p:sp>
      <p:sp>
        <p:nvSpPr>
          <p:cNvPr id="388101" name="Rectangle 6"/>
          <p:cNvSpPr>
            <a:spLocks noChangeArrowheads="1"/>
          </p:cNvSpPr>
          <p:nvPr/>
        </p:nvSpPr>
        <p:spPr bwMode="auto">
          <a:xfrm>
            <a:off x="304800" y="1905000"/>
            <a:ext cx="8382000" cy="2286000"/>
          </a:xfrm>
          <a:prstGeom prst="rect">
            <a:avLst/>
          </a:pr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388102" name="Rectangle 7"/>
          <p:cNvSpPr>
            <a:spLocks noChangeArrowheads="1"/>
          </p:cNvSpPr>
          <p:nvPr/>
        </p:nvSpPr>
        <p:spPr bwMode="auto">
          <a:xfrm>
            <a:off x="304800" y="4114800"/>
            <a:ext cx="8382000" cy="2514600"/>
          </a:xfrm>
          <a:prstGeom prst="rect">
            <a:avLst/>
          </a:pr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3"/>
          <p:cNvSpPr>
            <a:spLocks noGrp="1" noChangeArrowheads="1"/>
          </p:cNvSpPr>
          <p:nvPr>
            <p:ph type="body" idx="4294967295"/>
          </p:nvPr>
        </p:nvSpPr>
        <p:spPr>
          <a:xfrm>
            <a:off x="457200" y="304800"/>
            <a:ext cx="8153400" cy="5821363"/>
          </a:xfrm>
        </p:spPr>
        <p:txBody>
          <a:bodyPr/>
          <a:lstStyle/>
          <a:p>
            <a:pPr eaLnBrk="1" hangingPunct="1"/>
            <a:r>
              <a:rPr lang="en-US" smtClean="0"/>
              <a:t>Humans and Chimpanzee share 94% of the same genes.</a:t>
            </a:r>
          </a:p>
          <a:p>
            <a:pPr lvl="1" eaLnBrk="1" hangingPunct="1"/>
            <a:endParaRPr lang="en-US" smtClean="0"/>
          </a:p>
        </p:txBody>
      </p:sp>
      <p:pic>
        <p:nvPicPr>
          <p:cNvPr id="389123" name="Picture 4" descr="061108_chimphuman_hlg_2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05000"/>
            <a:ext cx="8305800" cy="472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33285"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a:latin typeface="Verdana" pitchFamily="34" charset="0"/>
              </a:rPr>
              <a:t>Copyright © 2010 Ryan P. Murphy</a:t>
            </a:r>
            <a:endParaRPr lang="en-US">
              <a:effectLst>
                <a:outerShdw blurRad="38100" dist="38100" dir="2700000" algn="tl">
                  <a:srgbClr val="336699"/>
                </a:outerShdw>
              </a:effectLst>
            </a:endParaRPr>
          </a:p>
        </p:txBody>
      </p:sp>
      <p:sp>
        <p:nvSpPr>
          <p:cNvPr id="389125" name="Rectangle 7"/>
          <p:cNvSpPr>
            <a:spLocks noChangeArrowheads="1"/>
          </p:cNvSpPr>
          <p:nvPr/>
        </p:nvSpPr>
        <p:spPr bwMode="auto">
          <a:xfrm>
            <a:off x="304800" y="4114800"/>
            <a:ext cx="8382000" cy="2514600"/>
          </a:xfrm>
          <a:prstGeom prst="rect">
            <a:avLst/>
          </a:pr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3"/>
          <p:cNvSpPr>
            <a:spLocks noGrp="1" noChangeArrowheads="1"/>
          </p:cNvSpPr>
          <p:nvPr>
            <p:ph type="body" idx="4294967295"/>
          </p:nvPr>
        </p:nvSpPr>
        <p:spPr>
          <a:xfrm>
            <a:off x="457200" y="304800"/>
            <a:ext cx="8153400" cy="5821363"/>
          </a:xfrm>
        </p:spPr>
        <p:txBody>
          <a:bodyPr/>
          <a:lstStyle/>
          <a:p>
            <a:pPr eaLnBrk="1" hangingPunct="1"/>
            <a:r>
              <a:rPr lang="en-US" smtClean="0"/>
              <a:t>Humans and Chimpanzee share 94% of the same genes.</a:t>
            </a:r>
          </a:p>
          <a:p>
            <a:pPr lvl="1" eaLnBrk="1" hangingPunct="1"/>
            <a:endParaRPr lang="en-US" smtClean="0"/>
          </a:p>
        </p:txBody>
      </p:sp>
      <p:pic>
        <p:nvPicPr>
          <p:cNvPr id="390147" name="Picture 4" descr="061108_chimphuman_hlg_2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05000"/>
            <a:ext cx="8305800" cy="472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34309"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a:latin typeface="Verdana" pitchFamily="34" charset="0"/>
              </a:rPr>
              <a:t>Copyright © 2010 Ryan P. Murphy</a:t>
            </a:r>
            <a:endParaRPr lang="en-US">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3"/>
          <p:cNvSpPr>
            <a:spLocks noGrp="1" noChangeArrowheads="1"/>
          </p:cNvSpPr>
          <p:nvPr>
            <p:ph type="body" idx="1"/>
          </p:nvPr>
        </p:nvSpPr>
        <p:spPr>
          <a:xfrm>
            <a:off x="457200" y="304800"/>
            <a:ext cx="8229600" cy="5821363"/>
          </a:xfrm>
        </p:spPr>
        <p:txBody>
          <a:bodyPr/>
          <a:lstStyle/>
          <a:p>
            <a:pPr eaLnBrk="1" hangingPunct="1"/>
            <a:r>
              <a:rPr lang="en-US" smtClean="0"/>
              <a:t>Humans and Chimpanzee share 94% of the same genes.</a:t>
            </a:r>
          </a:p>
          <a:p>
            <a:pPr lvl="1" eaLnBrk="1" hangingPunct="1"/>
            <a:r>
              <a:rPr lang="en-US" smtClean="0">
                <a:solidFill>
                  <a:srgbClr val="FF3300"/>
                </a:solidFill>
              </a:rPr>
              <a:t>We can get a blood transfusion from a chimp.</a:t>
            </a:r>
          </a:p>
        </p:txBody>
      </p:sp>
      <p:pic>
        <p:nvPicPr>
          <p:cNvPr id="391171" name="Picture 4" descr="061108_chimphuman_hlg_2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05000"/>
            <a:ext cx="8305800" cy="472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9510"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a:latin typeface="Verdana" pitchFamily="34" charset="0"/>
              </a:rPr>
              <a:t>Copyright © 2010 Ryan P. Murphy</a:t>
            </a:r>
            <a:endParaRPr lang="en-US">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body" idx="1"/>
          </p:nvPr>
        </p:nvSpPr>
        <p:spPr>
          <a:xfrm>
            <a:off x="457200" y="228600"/>
            <a:ext cx="8229600" cy="5897563"/>
          </a:xfrm>
        </p:spPr>
        <p:txBody>
          <a:bodyPr/>
          <a:lstStyle/>
          <a:p>
            <a:r>
              <a:rPr lang="en-US" smtClean="0"/>
              <a:t>You can now complete this questions.</a:t>
            </a:r>
          </a:p>
          <a:p>
            <a:endParaRPr lang="en-US" smtClean="0"/>
          </a:p>
        </p:txBody>
      </p:sp>
      <p:pic>
        <p:nvPicPr>
          <p:cNvPr id="392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914400"/>
            <a:ext cx="52768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5300" name="Rectangle 4"/>
          <p:cNvSpPr>
            <a:spLocks noChangeArrowheads="1"/>
          </p:cNvSpPr>
          <p:nvPr/>
        </p:nvSpPr>
        <p:spPr bwMode="auto">
          <a:xfrm>
            <a:off x="2057400" y="4800600"/>
            <a:ext cx="4800600" cy="1524000"/>
          </a:xfrm>
          <a:prstGeom prst="rect">
            <a:avLst/>
          </a:prstGeom>
          <a:gradFill rotWithShape="1">
            <a:gsLst>
              <a:gs pos="0">
                <a:schemeClr val="folHlink">
                  <a:alpha val="33000"/>
                </a:schemeClr>
              </a:gs>
              <a:gs pos="100000">
                <a:schemeClr val="folHlink">
                  <a:gamma/>
                  <a:shade val="46275"/>
                  <a:invGamma/>
                  <a:alpha val="32001"/>
                </a:schemeClr>
              </a:gs>
            </a:gsLst>
            <a:lin ang="5400000" scaled="1"/>
          </a:gradFill>
          <a:ln w="9525">
            <a:solidFill>
              <a:srgbClr val="808080"/>
            </a:solidFill>
            <a:miter lim="800000"/>
            <a:headEnd/>
            <a:tailEnd/>
          </a:ln>
          <a:effectLst/>
        </p:spPr>
        <p:txBody>
          <a:bodyPr wrap="none" anchor="ctr"/>
          <a:lstStyle/>
          <a:p>
            <a:pPr>
              <a:defRPr/>
            </a:pPr>
            <a:endParaRPr lang="en-US"/>
          </a:p>
        </p:txBody>
      </p:sp>
    </p:spTree>
  </p:cSld>
  <p:clrMapOvr>
    <a:masterClrMapping/>
  </p:clrMapOvr>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3"/>
          <p:cNvSpPr>
            <a:spLocks noGrp="1" noChangeArrowheads="1"/>
          </p:cNvSpPr>
          <p:nvPr>
            <p:ph type="body" idx="4294967295"/>
          </p:nvPr>
        </p:nvSpPr>
        <p:spPr>
          <a:xfrm>
            <a:off x="228600" y="228600"/>
            <a:ext cx="8763000" cy="5897563"/>
          </a:xfrm>
        </p:spPr>
        <p:txBody>
          <a:bodyPr/>
          <a:lstStyle/>
          <a:p>
            <a:pPr eaLnBrk="1" hangingPunct="1"/>
            <a:r>
              <a:rPr lang="en-US" smtClean="0"/>
              <a:t>Modern Importance of evolution.</a:t>
            </a:r>
          </a:p>
          <a:p>
            <a:pPr lvl="1" eaLnBrk="1" hangingPunct="1"/>
            <a:r>
              <a:rPr lang="en-US" smtClean="0">
                <a:solidFill>
                  <a:schemeClr val="bg1"/>
                </a:solidFill>
              </a:rPr>
              <a:t>Evolution is the change in species over long periods of time.</a:t>
            </a:r>
          </a:p>
          <a:p>
            <a:pPr lvl="1" eaLnBrk="1" hangingPunct="1"/>
            <a:r>
              <a:rPr lang="en-US" smtClean="0">
                <a:solidFill>
                  <a:schemeClr val="bg1"/>
                </a:solidFill>
              </a:rPr>
              <a:t>Today, the environment is changing at an alarming rate. </a:t>
            </a:r>
          </a:p>
          <a:p>
            <a:pPr lvl="1" eaLnBrk="1" hangingPunct="1"/>
            <a:r>
              <a:rPr lang="en-US" smtClean="0">
                <a:solidFill>
                  <a:schemeClr val="bg1"/>
                </a:solidFill>
              </a:rPr>
              <a:t>Can organisms evolve to this rapid environmental change?  Is it occurring too fast?  Will they change or will they be wiped out.</a:t>
            </a:r>
            <a:r>
              <a:rPr lang="en-US" smtClean="0">
                <a:solidFill>
                  <a:srgbClr val="66FFCC"/>
                </a:solidFill>
              </a:rPr>
              <a:t> </a:t>
            </a:r>
          </a:p>
          <a:p>
            <a:pPr lvl="1" eaLnBrk="1" hangingPunct="1"/>
            <a:endParaRPr lang="en-US" smtClean="0">
              <a:solidFill>
                <a:srgbClr val="66FFCC"/>
              </a:solidFill>
            </a:endParaRPr>
          </a:p>
          <a:p>
            <a:pPr lvl="1" eaLnBrk="1" hangingPunct="1"/>
            <a:endParaRPr lang="en-US" smtClean="0"/>
          </a:p>
        </p:txBody>
      </p:sp>
      <p:pic>
        <p:nvPicPr>
          <p:cNvPr id="393219" name="Picture 5" descr="guns_sky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29125"/>
            <a:ext cx="91440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622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xfrm>
            <a:off x="228600" y="228600"/>
            <a:ext cx="8763000" cy="5897563"/>
          </a:xfrm>
        </p:spPr>
        <p:txBody>
          <a:bodyPr/>
          <a:lstStyle/>
          <a:p>
            <a:r>
              <a:rPr lang="en-US" smtClean="0">
                <a:solidFill>
                  <a:srgbClr val="FF9900"/>
                </a:solidFill>
              </a:rPr>
              <a:t>Pay attention in this unit!  Evolution is the backbone to biology. </a:t>
            </a:r>
          </a:p>
          <a:p>
            <a:pPr lvl="1"/>
            <a:r>
              <a:rPr lang="en-US" smtClean="0">
                <a:solidFill>
                  <a:srgbClr val="66FF99"/>
                </a:solidFill>
              </a:rPr>
              <a:t>Nothing makes sense in biology without evolution.  </a:t>
            </a:r>
          </a:p>
        </p:txBody>
      </p:sp>
      <p:pic>
        <p:nvPicPr>
          <p:cNvPr id="532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362200"/>
            <a:ext cx="8610600" cy="424815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586180"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3"/>
          <p:cNvSpPr>
            <a:spLocks noGrp="1" noChangeArrowheads="1"/>
          </p:cNvSpPr>
          <p:nvPr>
            <p:ph type="body" idx="4294967295"/>
          </p:nvPr>
        </p:nvSpPr>
        <p:spPr>
          <a:xfrm>
            <a:off x="228600" y="228600"/>
            <a:ext cx="8763000" cy="5897563"/>
          </a:xfrm>
        </p:spPr>
        <p:txBody>
          <a:bodyPr/>
          <a:lstStyle/>
          <a:p>
            <a:pPr eaLnBrk="1" hangingPunct="1"/>
            <a:r>
              <a:rPr lang="en-US" smtClean="0"/>
              <a:t>Modern Importance of evolution.</a:t>
            </a:r>
          </a:p>
          <a:p>
            <a:pPr lvl="1" eaLnBrk="1" hangingPunct="1"/>
            <a:r>
              <a:rPr lang="en-US" smtClean="0">
                <a:solidFill>
                  <a:srgbClr val="FF9900"/>
                </a:solidFill>
              </a:rPr>
              <a:t>Evolution is the change in species over long periods of time.</a:t>
            </a:r>
            <a:endParaRPr lang="en-US" smtClean="0"/>
          </a:p>
          <a:p>
            <a:pPr lvl="1" eaLnBrk="1" hangingPunct="1"/>
            <a:r>
              <a:rPr lang="en-US" smtClean="0">
                <a:solidFill>
                  <a:schemeClr val="bg1"/>
                </a:solidFill>
              </a:rPr>
              <a:t>Today, the environment is changing at an alarming rate. </a:t>
            </a:r>
          </a:p>
          <a:p>
            <a:pPr lvl="1" eaLnBrk="1" hangingPunct="1"/>
            <a:r>
              <a:rPr lang="en-US" smtClean="0">
                <a:solidFill>
                  <a:schemeClr val="bg1"/>
                </a:solidFill>
              </a:rPr>
              <a:t>Can organisms evolve to this rapid environmental change?  Is it occurring too fast?  Will they change or will they be wiped out.</a:t>
            </a:r>
            <a:r>
              <a:rPr lang="en-US" smtClean="0">
                <a:solidFill>
                  <a:srgbClr val="66FFCC"/>
                </a:solidFill>
              </a:rPr>
              <a:t> </a:t>
            </a:r>
          </a:p>
          <a:p>
            <a:pPr lvl="1" eaLnBrk="1" hangingPunct="1"/>
            <a:endParaRPr lang="en-US" smtClean="0">
              <a:solidFill>
                <a:srgbClr val="66FFCC"/>
              </a:solidFill>
            </a:endParaRPr>
          </a:p>
          <a:p>
            <a:pPr lvl="1" eaLnBrk="1" hangingPunct="1"/>
            <a:endParaRPr lang="en-US" smtClean="0"/>
          </a:p>
        </p:txBody>
      </p:sp>
      <p:pic>
        <p:nvPicPr>
          <p:cNvPr id="394243" name="Picture 5" descr="guns_sky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29125"/>
            <a:ext cx="91440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622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3"/>
          <p:cNvSpPr>
            <a:spLocks noGrp="1" noChangeArrowheads="1"/>
          </p:cNvSpPr>
          <p:nvPr>
            <p:ph type="body" idx="4294967295"/>
          </p:nvPr>
        </p:nvSpPr>
        <p:spPr>
          <a:xfrm>
            <a:off x="228600" y="228600"/>
            <a:ext cx="8763000" cy="5897563"/>
          </a:xfrm>
        </p:spPr>
        <p:txBody>
          <a:bodyPr/>
          <a:lstStyle/>
          <a:p>
            <a:pPr eaLnBrk="1" hangingPunct="1"/>
            <a:r>
              <a:rPr lang="en-US" smtClean="0"/>
              <a:t>Modern Importance of evolution.</a:t>
            </a:r>
          </a:p>
          <a:p>
            <a:pPr lvl="1" eaLnBrk="1" hangingPunct="1"/>
            <a:r>
              <a:rPr lang="en-US" smtClean="0">
                <a:solidFill>
                  <a:srgbClr val="FF9900"/>
                </a:solidFill>
              </a:rPr>
              <a:t>Evolution is the change in species over long periods of time.</a:t>
            </a:r>
            <a:endParaRPr lang="en-US" smtClean="0"/>
          </a:p>
          <a:p>
            <a:pPr lvl="1" eaLnBrk="1" hangingPunct="1"/>
            <a:r>
              <a:rPr lang="en-US" smtClean="0">
                <a:solidFill>
                  <a:srgbClr val="FF3300"/>
                </a:solidFill>
              </a:rPr>
              <a:t>Today, the environment is changing at an alarming rate. </a:t>
            </a:r>
          </a:p>
          <a:p>
            <a:pPr lvl="1" eaLnBrk="1" hangingPunct="1"/>
            <a:r>
              <a:rPr lang="en-US" smtClean="0">
                <a:solidFill>
                  <a:schemeClr val="bg1"/>
                </a:solidFill>
              </a:rPr>
              <a:t>Can organisms evolve to this rapid environmental change?  Is it occurring too fast?  Will they change or will they be wiped out.</a:t>
            </a:r>
            <a:r>
              <a:rPr lang="en-US" smtClean="0">
                <a:solidFill>
                  <a:srgbClr val="66FFCC"/>
                </a:solidFill>
              </a:rPr>
              <a:t> </a:t>
            </a:r>
          </a:p>
          <a:p>
            <a:pPr lvl="1" eaLnBrk="1" hangingPunct="1"/>
            <a:endParaRPr lang="en-US" smtClean="0">
              <a:solidFill>
                <a:srgbClr val="66FFCC"/>
              </a:solidFill>
            </a:endParaRPr>
          </a:p>
          <a:p>
            <a:pPr lvl="1" eaLnBrk="1" hangingPunct="1"/>
            <a:endParaRPr lang="en-US" smtClean="0"/>
          </a:p>
        </p:txBody>
      </p:sp>
      <p:pic>
        <p:nvPicPr>
          <p:cNvPr id="395267" name="Picture 5" descr="guns_sky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29125"/>
            <a:ext cx="91440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622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3"/>
          <p:cNvSpPr>
            <a:spLocks noGrp="1" noChangeArrowheads="1"/>
          </p:cNvSpPr>
          <p:nvPr>
            <p:ph type="body" idx="4294967295"/>
          </p:nvPr>
        </p:nvSpPr>
        <p:spPr>
          <a:xfrm>
            <a:off x="228600" y="228600"/>
            <a:ext cx="8763000" cy="5897563"/>
          </a:xfrm>
        </p:spPr>
        <p:txBody>
          <a:bodyPr/>
          <a:lstStyle/>
          <a:p>
            <a:pPr eaLnBrk="1" hangingPunct="1"/>
            <a:r>
              <a:rPr lang="en-US" smtClean="0"/>
              <a:t>Modern Importance of evolution.</a:t>
            </a:r>
          </a:p>
          <a:p>
            <a:pPr lvl="1" eaLnBrk="1" hangingPunct="1"/>
            <a:r>
              <a:rPr lang="en-US" smtClean="0">
                <a:solidFill>
                  <a:srgbClr val="FF9900"/>
                </a:solidFill>
              </a:rPr>
              <a:t>Evolution is the change in species over long periods of time.</a:t>
            </a:r>
            <a:endParaRPr lang="en-US" smtClean="0"/>
          </a:p>
          <a:p>
            <a:pPr lvl="1" eaLnBrk="1" hangingPunct="1"/>
            <a:r>
              <a:rPr lang="en-US" smtClean="0">
                <a:solidFill>
                  <a:srgbClr val="FF3300"/>
                </a:solidFill>
              </a:rPr>
              <a:t>Today, the environment is changing at an alarming rate. </a:t>
            </a:r>
          </a:p>
          <a:p>
            <a:pPr lvl="1" eaLnBrk="1" hangingPunct="1"/>
            <a:r>
              <a:rPr lang="en-US" smtClean="0">
                <a:solidFill>
                  <a:srgbClr val="66FFCC"/>
                </a:solidFill>
              </a:rPr>
              <a:t>Can organisms evolve to this rapid environmental change?  Is it occurring too fast?  Will they change or will they be wiped out. </a:t>
            </a:r>
          </a:p>
          <a:p>
            <a:pPr lvl="1" eaLnBrk="1" hangingPunct="1"/>
            <a:endParaRPr lang="en-US" smtClean="0">
              <a:solidFill>
                <a:srgbClr val="66FFCC"/>
              </a:solidFill>
            </a:endParaRPr>
          </a:p>
          <a:p>
            <a:pPr lvl="1" eaLnBrk="1" hangingPunct="1"/>
            <a:endParaRPr lang="en-US" smtClean="0"/>
          </a:p>
        </p:txBody>
      </p:sp>
      <p:pic>
        <p:nvPicPr>
          <p:cNvPr id="396291" name="Picture 5" descr="guns_sky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29125"/>
            <a:ext cx="91440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622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3"/>
          <p:cNvSpPr>
            <a:spLocks noGrp="1" noChangeArrowheads="1"/>
          </p:cNvSpPr>
          <p:nvPr>
            <p:ph type="body" idx="1"/>
          </p:nvPr>
        </p:nvSpPr>
        <p:spPr>
          <a:xfrm>
            <a:off x="457200" y="304800"/>
            <a:ext cx="8229600" cy="5821363"/>
          </a:xfrm>
        </p:spPr>
        <p:txBody>
          <a:bodyPr/>
          <a:lstStyle/>
          <a:p>
            <a:pPr eaLnBrk="1" hangingPunct="1"/>
            <a:r>
              <a:rPr lang="en-US" smtClean="0"/>
              <a:t>Activity Reading! Charles Darwin</a:t>
            </a:r>
          </a:p>
          <a:p>
            <a:pPr lvl="1" eaLnBrk="1" hangingPunct="1"/>
            <a:r>
              <a:rPr lang="en-US" smtClean="0">
                <a:solidFill>
                  <a:srgbClr val="9966FF"/>
                </a:solidFill>
              </a:rPr>
              <a:t>Found in activities folder.</a:t>
            </a:r>
          </a:p>
          <a:p>
            <a:pPr lvl="1" eaLnBrk="1" hangingPunct="1"/>
            <a:r>
              <a:rPr lang="en-US" smtClean="0">
                <a:solidFill>
                  <a:srgbClr val="FFCCCC"/>
                </a:solidFill>
              </a:rPr>
              <a:t>Please read the difficult passage about Charles Darwin and record well written responses to the questions in your journal.</a:t>
            </a:r>
          </a:p>
        </p:txBody>
      </p:sp>
      <p:pic>
        <p:nvPicPr>
          <p:cNvPr id="39731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895600"/>
            <a:ext cx="4267200" cy="3657600"/>
          </a:xfrm>
          <a:prstGeom prst="rect">
            <a:avLst/>
          </a:prstGeom>
          <a:noFill/>
          <a:ln w="57150">
            <a:solidFill>
              <a:srgbClr val="FFCCCC"/>
            </a:solidFill>
            <a:miter lim="800000"/>
            <a:headEnd/>
            <a:tailEnd/>
          </a:ln>
          <a:extLst>
            <a:ext uri="{909E8E84-426E-40DD-AFC4-6F175D3DCCD1}">
              <a14:hiddenFill xmlns:a14="http://schemas.microsoft.com/office/drawing/2010/main">
                <a:solidFill>
                  <a:srgbClr val="FFFFFF"/>
                </a:solidFill>
              </a14:hiddenFill>
            </a:ext>
          </a:extLst>
        </p:spPr>
      </p:pic>
      <p:pic>
        <p:nvPicPr>
          <p:cNvPr id="39731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95600"/>
            <a:ext cx="4038600" cy="3657600"/>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Content Placeholder 2"/>
          <p:cNvSpPr>
            <a:spLocks noGrp="1"/>
          </p:cNvSpPr>
          <p:nvPr>
            <p:ph idx="1"/>
          </p:nvPr>
        </p:nvSpPr>
        <p:spPr>
          <a:xfrm>
            <a:off x="152400" y="152400"/>
            <a:ext cx="8915400" cy="5973763"/>
          </a:xfrm>
        </p:spPr>
        <p:txBody>
          <a:bodyPr/>
          <a:lstStyle/>
          <a:p>
            <a:r>
              <a:rPr lang="en-US" smtClean="0"/>
              <a:t>Video Link! Darwin Biography</a:t>
            </a:r>
          </a:p>
          <a:p>
            <a:pPr lvl="1"/>
            <a:r>
              <a:rPr lang="en-US" smtClean="0">
                <a:hlinkClick r:id="rId2"/>
              </a:rPr>
              <a:t>https://www.youtube.com/watch?v=xOl0tHVV6Ck</a:t>
            </a:r>
            <a:endParaRPr lang="en-US" smtClean="0"/>
          </a:p>
        </p:txBody>
      </p:sp>
      <p:pic>
        <p:nvPicPr>
          <p:cNvPr id="3983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871537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3"/>
          <p:cNvSpPr>
            <a:spLocks noGrp="1" noChangeArrowheads="1"/>
          </p:cNvSpPr>
          <p:nvPr>
            <p:ph type="body" idx="1"/>
          </p:nvPr>
        </p:nvSpPr>
        <p:spPr>
          <a:xfrm>
            <a:off x="457200" y="152400"/>
            <a:ext cx="8229600" cy="5973763"/>
          </a:xfrm>
        </p:spPr>
        <p:txBody>
          <a:bodyPr/>
          <a:lstStyle/>
          <a:p>
            <a:r>
              <a:rPr lang="en-US" smtClean="0"/>
              <a:t>You can now complete page one of the bundled homework.</a:t>
            </a:r>
          </a:p>
        </p:txBody>
      </p:sp>
      <p:pic>
        <p:nvPicPr>
          <p:cNvPr id="39936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95400"/>
            <a:ext cx="6019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6899" name="Rectangle 3"/>
          <p:cNvSpPr>
            <a:spLocks noGrp="1" noChangeArrowheads="1"/>
          </p:cNvSpPr>
          <p:nvPr>
            <p:ph type="body" idx="1"/>
          </p:nvPr>
        </p:nvSpPr>
        <p:spPr>
          <a:xfrm>
            <a:off x="533400" y="304800"/>
            <a:ext cx="7848600" cy="5821363"/>
          </a:xfrm>
        </p:spPr>
        <p:txBody>
          <a:bodyPr/>
          <a:lstStyle/>
          <a:p>
            <a:pPr eaLnBrk="1" hangingPunct="1">
              <a:defRPr/>
            </a:pPr>
            <a:r>
              <a:rPr lang="en-US" smtClean="0"/>
              <a:t>The four parts to Darwin’s theories.</a:t>
            </a:r>
          </a:p>
          <a:p>
            <a:pPr lvl="1" eaLnBrk="1" hangingPunct="1">
              <a:defRPr/>
            </a:pPr>
            <a:r>
              <a:rPr lang="en-US" smtClean="0"/>
              <a:t>-</a:t>
            </a:r>
          </a:p>
          <a:p>
            <a:pPr lvl="1" eaLnBrk="1" hangingPunct="1">
              <a:defRPr/>
            </a:pPr>
            <a:r>
              <a:rPr lang="en-US" smtClean="0"/>
              <a:t>-</a:t>
            </a:r>
          </a:p>
          <a:p>
            <a:pPr lvl="1" eaLnBrk="1" hangingPunct="1">
              <a:defRPr/>
            </a:pPr>
            <a:r>
              <a:rPr lang="en-US" smtClean="0"/>
              <a:t>-</a:t>
            </a:r>
          </a:p>
          <a:p>
            <a:pPr lvl="1" eaLnBrk="1" hangingPunct="1">
              <a:defRPr/>
            </a:pPr>
            <a:r>
              <a:rPr lang="en-US" smtClean="0"/>
              <a:t>-</a:t>
            </a:r>
          </a:p>
        </p:txBody>
      </p:sp>
      <p:pic>
        <p:nvPicPr>
          <p:cNvPr id="400387" name="Picture 5" descr="darwin_char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990600"/>
            <a:ext cx="6324600" cy="55245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28007"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WordArt 2"/>
          <p:cNvSpPr>
            <a:spLocks noChangeArrowheads="1" noChangeShapeType="1" noTextEdit="1"/>
          </p:cNvSpPr>
          <p:nvPr/>
        </p:nvSpPr>
        <p:spPr bwMode="auto">
          <a:xfrm>
            <a:off x="685800" y="457200"/>
            <a:ext cx="7391400" cy="1524000"/>
          </a:xfrm>
          <a:prstGeom prst="rect">
            <a:avLst/>
          </a:prstGeom>
        </p:spPr>
        <p:txBody>
          <a:bodyPr wrap="none" fromWordArt="1">
            <a:prstTxWarp prst="textWave1">
              <a:avLst>
                <a:gd name="adj1" fmla="val 13005"/>
                <a:gd name="adj2" fmla="val 0"/>
              </a:avLst>
            </a:prstTxWarp>
          </a:bodyPr>
          <a:lstStyle/>
          <a:p>
            <a:r>
              <a:rPr lang="en-US" sz="3600" kern="10">
                <a:ln w="9525">
                  <a:solidFill>
                    <a:schemeClr val="bg1"/>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End of Preview</a:t>
            </a:r>
          </a:p>
        </p:txBody>
      </p:sp>
      <p:sp>
        <p:nvSpPr>
          <p:cNvPr id="571395" name="WordArt 3"/>
          <p:cNvSpPr>
            <a:spLocks noChangeArrowheads="1" noChangeShapeType="1" noTextEdit="1"/>
          </p:cNvSpPr>
          <p:nvPr/>
        </p:nvSpPr>
        <p:spPr bwMode="auto">
          <a:xfrm>
            <a:off x="533400" y="2286000"/>
            <a:ext cx="8077200" cy="3886200"/>
          </a:xfrm>
          <a:prstGeom prst="rect">
            <a:avLst/>
          </a:prstGeom>
        </p:spPr>
        <p:txBody>
          <a:bodyPr wrap="none" fromWordArt="1">
            <a:prstTxWarp prst="textPlain">
              <a:avLst>
                <a:gd name="adj" fmla="val 50000"/>
              </a:avLst>
            </a:prstTxWarp>
          </a:bodyPr>
          <a:lstStyle/>
          <a:p>
            <a:pPr algn="ctr"/>
            <a:r>
              <a:rPr lang="en-US" sz="3600" kern="10" spc="720" dirty="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Thousands of more slides,</a:t>
            </a:r>
          </a:p>
          <a:p>
            <a:pPr algn="ctr"/>
            <a:r>
              <a:rPr lang="en-US" sz="3600" kern="10" spc="720" dirty="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activities, video links, </a:t>
            </a:r>
          </a:p>
          <a:p>
            <a:pPr algn="ctr"/>
            <a:r>
              <a:rPr lang="en-US" sz="3600" kern="10" spc="720" dirty="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homework package, lesson</a:t>
            </a:r>
          </a:p>
          <a:p>
            <a:pPr algn="ctr"/>
            <a:r>
              <a:rPr lang="en-US" sz="3600" kern="10" spc="720" dirty="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notes, review games,</a:t>
            </a:r>
          </a:p>
          <a:p>
            <a:pPr algn="ctr"/>
            <a:r>
              <a:rPr lang="en-US" sz="3600" kern="10" spc="720" dirty="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rubrics, and much more</a:t>
            </a:r>
          </a:p>
          <a:p>
            <a:pPr algn="ctr"/>
            <a:r>
              <a:rPr lang="en-US" sz="3600" kern="10" spc="720" dirty="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on the full version of this unit</a:t>
            </a:r>
          </a:p>
          <a:p>
            <a:pPr algn="ctr"/>
            <a:r>
              <a:rPr lang="en-US" sz="3600" kern="10" spc="720" dirty="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and larger curriculum.</a:t>
            </a:r>
          </a:p>
        </p:txBody>
      </p:sp>
    </p:spTree>
    <p:extLst>
      <p:ext uri="{BB962C8B-B14F-4D97-AF65-F5344CB8AC3E}">
        <p14:creationId xmlns:p14="http://schemas.microsoft.com/office/powerpoint/2010/main" val="3869102068"/>
      </p:ext>
    </p:extLst>
  </p:cSld>
  <p:clrMapOvr>
    <a:masterClrMapping/>
  </p:clrMapOvr>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1" name="Rectangle 3"/>
          <p:cNvSpPr>
            <a:spLocks noGrp="1" noChangeArrowheads="1"/>
          </p:cNvSpPr>
          <p:nvPr>
            <p:ph type="body" idx="1"/>
          </p:nvPr>
        </p:nvSpPr>
        <p:spPr>
          <a:xfrm>
            <a:off x="457200" y="304800"/>
            <a:ext cx="8229600" cy="5821363"/>
          </a:xfrm>
        </p:spPr>
        <p:txBody>
          <a:bodyPr/>
          <a:lstStyle/>
          <a:p>
            <a:pPr algn="ctr">
              <a:buFontTx/>
              <a:buNone/>
            </a:pPr>
            <a:r>
              <a:rPr lang="en-US" smtClean="0"/>
              <a:t>Evolution and Natural Selection / </a:t>
            </a:r>
          </a:p>
          <a:p>
            <a:pPr algn="ctr">
              <a:buFontTx/>
              <a:buNone/>
            </a:pPr>
            <a:r>
              <a:rPr lang="en-US" smtClean="0"/>
              <a:t>Change Topics Unit</a:t>
            </a:r>
          </a:p>
          <a:p>
            <a:pPr algn="ctr">
              <a:buFontTx/>
              <a:buNone/>
            </a:pPr>
            <a:endParaRPr lang="en-US" smtClean="0"/>
          </a:p>
          <a:p>
            <a:pPr algn="ctr">
              <a:buFontTx/>
              <a:buNone/>
            </a:pPr>
            <a:r>
              <a:rPr lang="en-US" b="1" u="sng" smtClean="0">
                <a:solidFill>
                  <a:srgbClr val="FF66CC"/>
                </a:solidFill>
              </a:rPr>
              <a:t>Part I: Evolution</a:t>
            </a:r>
          </a:p>
          <a:p>
            <a:pPr algn="ctr">
              <a:buFontTx/>
              <a:buNone/>
            </a:pPr>
            <a:r>
              <a:rPr lang="en-US" smtClean="0"/>
              <a:t>Part II: Natural Selection</a:t>
            </a:r>
          </a:p>
          <a:p>
            <a:pPr algn="ctr">
              <a:buFontTx/>
              <a:buNone/>
            </a:pPr>
            <a:r>
              <a:rPr lang="en-US" smtClean="0"/>
              <a:t>Part III: Earth System History</a:t>
            </a:r>
          </a:p>
          <a:p>
            <a:pPr algn="ctr">
              <a:buFontTx/>
              <a:buNone/>
            </a:pPr>
            <a:r>
              <a:rPr lang="en-US" smtClean="0"/>
              <a:t>Part IV: Human Evolution</a:t>
            </a:r>
          </a:p>
          <a:p>
            <a:pPr algn="ctr">
              <a:buFontTx/>
              <a:buNone/>
            </a:pPr>
            <a:r>
              <a:rPr lang="en-US" smtClean="0"/>
              <a:t>Part V: On Origins</a:t>
            </a:r>
          </a:p>
          <a:p>
            <a:pPr algn="ctr">
              <a:buFontTx/>
              <a:buNone/>
            </a:pPr>
            <a:r>
              <a:rPr lang="en-US" smtClean="0"/>
              <a:t>Part VI: Ecological Succession</a:t>
            </a:r>
          </a:p>
          <a:p>
            <a:pPr>
              <a:buFontTx/>
              <a:buNone/>
            </a:pPr>
            <a:endParaRPr lang="en-US" smtClean="0"/>
          </a:p>
        </p:txBody>
      </p:sp>
    </p:spTree>
    <p:extLst>
      <p:ext uri="{BB962C8B-B14F-4D97-AF65-F5344CB8AC3E}">
        <p14:creationId xmlns:p14="http://schemas.microsoft.com/office/powerpoint/2010/main" val="471013374"/>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7" name="Rectangle 3"/>
          <p:cNvSpPr>
            <a:spLocks noGrp="1" noChangeArrowheads="1"/>
          </p:cNvSpPr>
          <p:nvPr>
            <p:ph type="body" idx="1"/>
          </p:nvPr>
        </p:nvSpPr>
        <p:spPr>
          <a:xfrm>
            <a:off x="457200" y="228600"/>
            <a:ext cx="8229600" cy="5897563"/>
          </a:xfrm>
        </p:spPr>
        <p:txBody>
          <a:bodyPr/>
          <a:lstStyle/>
          <a:p>
            <a:pPr>
              <a:lnSpc>
                <a:spcPct val="90000"/>
              </a:lnSpc>
            </a:pPr>
            <a:r>
              <a:rPr lang="en-US" sz="2800" smtClean="0"/>
              <a:t>The Evolution and Natural Selection / Change Topics Unit includes…</a:t>
            </a:r>
          </a:p>
          <a:p>
            <a:pPr>
              <a:lnSpc>
                <a:spcPct val="90000"/>
              </a:lnSpc>
            </a:pPr>
            <a:r>
              <a:rPr lang="en-US" sz="2800" smtClean="0">
                <a:solidFill>
                  <a:srgbClr val="FFCC99"/>
                </a:solidFill>
              </a:rPr>
              <a:t>A Six Part 3,400 Slide PowerPoint roadmap.</a:t>
            </a:r>
          </a:p>
          <a:p>
            <a:pPr>
              <a:lnSpc>
                <a:spcPct val="90000"/>
              </a:lnSpc>
            </a:pPr>
            <a:r>
              <a:rPr lang="en-US" sz="2800" smtClean="0">
                <a:solidFill>
                  <a:srgbClr val="99FFCC"/>
                </a:solidFill>
              </a:rPr>
              <a:t>26 page bundled homework package that chronologically follows the slideshow, modified version, answer keys, and rubric.</a:t>
            </a:r>
          </a:p>
          <a:p>
            <a:pPr>
              <a:lnSpc>
                <a:spcPct val="90000"/>
              </a:lnSpc>
            </a:pPr>
            <a:r>
              <a:rPr lang="en-US" sz="2800" smtClean="0">
                <a:solidFill>
                  <a:srgbClr val="9999FF"/>
                </a:solidFill>
              </a:rPr>
              <a:t>12 pages of unit notes that follows slideshow.</a:t>
            </a:r>
          </a:p>
          <a:p>
            <a:pPr>
              <a:lnSpc>
                <a:spcPct val="90000"/>
              </a:lnSpc>
            </a:pPr>
            <a:r>
              <a:rPr lang="en-US" sz="2800" smtClean="0">
                <a:solidFill>
                  <a:srgbClr val="FFFFCC"/>
                </a:solidFill>
              </a:rPr>
              <a:t>4 PowerPoint Review Games (550 Slides) with answer keys.</a:t>
            </a:r>
          </a:p>
          <a:p>
            <a:pPr>
              <a:lnSpc>
                <a:spcPct val="90000"/>
              </a:lnSpc>
            </a:pPr>
            <a:r>
              <a:rPr lang="en-US" sz="2800" smtClean="0">
                <a:solidFill>
                  <a:srgbClr val="FF99FF"/>
                </a:solidFill>
              </a:rPr>
              <a:t>Worksheets, crossword puzzles, rubrics, templates, and much more included.</a:t>
            </a:r>
          </a:p>
          <a:p>
            <a:pPr>
              <a:lnSpc>
                <a:spcPct val="90000"/>
              </a:lnSpc>
            </a:pPr>
            <a:r>
              <a:rPr lang="en-US" sz="2800" smtClean="0">
                <a:hlinkClick r:id="rId2"/>
              </a:rPr>
              <a:t>http://www.sciencepowerpoint.com/Evolution_Natural_Selection_Unit.html</a:t>
            </a:r>
            <a:r>
              <a:rPr lang="en-US" sz="2800" smtClean="0"/>
              <a:t> </a:t>
            </a:r>
          </a:p>
        </p:txBody>
      </p:sp>
    </p:spTree>
    <p:extLst>
      <p:ext uri="{BB962C8B-B14F-4D97-AF65-F5344CB8AC3E}">
        <p14:creationId xmlns:p14="http://schemas.microsoft.com/office/powerpoint/2010/main" val="39920591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idx="1"/>
          </p:nvPr>
        </p:nvSpPr>
        <p:spPr>
          <a:xfrm>
            <a:off x="457200" y="228600"/>
            <a:ext cx="8229600" cy="5897563"/>
          </a:xfrm>
        </p:spPr>
        <p:txBody>
          <a:bodyPr/>
          <a:lstStyle/>
          <a:p>
            <a:r>
              <a:rPr lang="en-US" smtClean="0"/>
              <a:t>Evolution Available Sheet that follows slideshow for classwork.</a:t>
            </a:r>
          </a:p>
        </p:txBody>
      </p:sp>
      <p:pic>
        <p:nvPicPr>
          <p:cNvPr id="5427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4343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371600"/>
            <a:ext cx="4267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Content Placeholder 2"/>
          <p:cNvSpPr>
            <a:spLocks noGrp="1"/>
          </p:cNvSpPr>
          <p:nvPr>
            <p:ph idx="1"/>
          </p:nvPr>
        </p:nvSpPr>
        <p:spPr>
          <a:xfrm>
            <a:off x="152400" y="228600"/>
            <a:ext cx="8763000" cy="5897563"/>
          </a:xfrm>
        </p:spPr>
        <p:txBody>
          <a:bodyPr/>
          <a:lstStyle/>
          <a:p>
            <a:r>
              <a:rPr lang="en-US" smtClean="0">
                <a:solidFill>
                  <a:srgbClr val="FFCC99"/>
                </a:solidFill>
              </a:rPr>
              <a:t>This was a very brief 5 mb tour.  Please visit the links below to learn more about each of the units in this curriculum package.</a:t>
            </a:r>
          </a:p>
          <a:p>
            <a:pPr lvl="1"/>
            <a:r>
              <a:rPr lang="en-US" smtClean="0">
                <a:solidFill>
                  <a:srgbClr val="9999FF"/>
                </a:solidFill>
              </a:rPr>
              <a:t>These units take me about four years to complete with my students in grades 5-10.</a:t>
            </a:r>
          </a:p>
        </p:txBody>
      </p:sp>
      <p:graphicFrame>
        <p:nvGraphicFramePr>
          <p:cNvPr id="5" name="Table 4"/>
          <p:cNvGraphicFramePr>
            <a:graphicFrameLocks noGrp="1"/>
          </p:cNvGraphicFramePr>
          <p:nvPr/>
        </p:nvGraphicFramePr>
        <p:xfrm>
          <a:off x="228600" y="2971800"/>
          <a:ext cx="8763000" cy="2747972"/>
        </p:xfrm>
        <a:graphic>
          <a:graphicData uri="http://schemas.openxmlformats.org/drawingml/2006/table">
            <a:tbl>
              <a:tblPr firstRow="1" bandRow="1">
                <a:tableStyleId>{5C22544A-7EE6-4342-B048-85BDC9FD1C3A}</a:tableStyleId>
              </a:tblPr>
              <a:tblGrid>
                <a:gridCol w="3810000"/>
                <a:gridCol w="4953000"/>
              </a:tblGrid>
              <a:tr h="370712">
                <a:tc>
                  <a:txBody>
                    <a:bodyPr/>
                    <a:lstStyle/>
                    <a:p>
                      <a:r>
                        <a:rPr lang="en-US" sz="1800" dirty="0" smtClean="0"/>
                        <a:t>Earth Science Units</a:t>
                      </a:r>
                      <a:endParaRPr lang="en-US" sz="1800" dirty="0"/>
                    </a:p>
                  </a:txBody>
                  <a:tcPr marT="45705" marB="45705"/>
                </a:tc>
                <a:tc>
                  <a:txBody>
                    <a:bodyPr/>
                    <a:lstStyle/>
                    <a:p>
                      <a:r>
                        <a:rPr lang="en-US" sz="1800" dirty="0" smtClean="0"/>
                        <a:t>Extended</a:t>
                      </a:r>
                      <a:r>
                        <a:rPr lang="en-US" sz="1800" baseline="0" dirty="0" smtClean="0"/>
                        <a:t> Tour Link and Curriculum Guide</a:t>
                      </a:r>
                      <a:endParaRPr lang="en-US" sz="1800" dirty="0"/>
                    </a:p>
                  </a:txBody>
                  <a:tcPr marT="45705" marB="45705"/>
                </a:tc>
              </a:tr>
              <a:tr h="396209">
                <a:tc>
                  <a:txBody>
                    <a:bodyPr/>
                    <a:lstStyle/>
                    <a:p>
                      <a:r>
                        <a:rPr lang="en-US" sz="1800" dirty="0" smtClean="0"/>
                        <a:t>Geology Topics Unit</a:t>
                      </a:r>
                      <a:endParaRPr lang="en-US" sz="1800" dirty="0"/>
                    </a:p>
                  </a:txBody>
                  <a:tcPr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2"/>
                        </a:rPr>
                        <a:t>http://sciencepowerpoint.com/Geology_Unit.html</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05" marB="45705"/>
                </a:tc>
              </a:tr>
              <a:tr h="396209">
                <a:tc>
                  <a:txBody>
                    <a:bodyPr/>
                    <a:lstStyle/>
                    <a:p>
                      <a:r>
                        <a:rPr lang="en-US" sz="1800" dirty="0" smtClean="0"/>
                        <a:t>Astronomy Topics Unit</a:t>
                      </a:r>
                      <a:endParaRPr lang="en-US" sz="1800" dirty="0"/>
                    </a:p>
                  </a:txBody>
                  <a:tcPr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3"/>
                        </a:rPr>
                        <a:t>http://sciencepowerpoint.com/Astronomy_Unit.html</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05" marB="45705"/>
                </a:tc>
              </a:tr>
              <a:tr h="396209">
                <a:tc>
                  <a:txBody>
                    <a:bodyPr/>
                    <a:lstStyle/>
                    <a:p>
                      <a:r>
                        <a:rPr lang="en-US" sz="1800" dirty="0" smtClean="0"/>
                        <a:t>Weather and Climate Unit</a:t>
                      </a:r>
                      <a:endParaRPr lang="en-US" sz="1800" dirty="0"/>
                    </a:p>
                  </a:txBody>
                  <a:tcPr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4"/>
                        </a:rPr>
                        <a:t>http://sciencepowerpoint.com/Weather_Climate_Unit.html</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05" marB="45705"/>
                </a:tc>
              </a:tr>
              <a:tr h="396209">
                <a:tc>
                  <a:txBody>
                    <a:bodyPr/>
                    <a:lstStyle/>
                    <a:p>
                      <a:r>
                        <a:rPr lang="en-US" sz="1800" dirty="0" smtClean="0"/>
                        <a:t>Soil Science,</a:t>
                      </a:r>
                      <a:r>
                        <a:rPr lang="en-US" sz="1800" baseline="0" dirty="0" smtClean="0"/>
                        <a:t> Weathering, More</a:t>
                      </a:r>
                      <a:endParaRPr lang="en-US" sz="1800" dirty="0"/>
                    </a:p>
                  </a:txBody>
                  <a:tcPr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5"/>
                        </a:rPr>
                        <a:t>http://sciencepowerpoint.com/Soil_and_Glaciers_Unit.html</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05" marB="45705"/>
                </a:tc>
              </a:tr>
              <a:tr h="396209">
                <a:tc>
                  <a:txBody>
                    <a:bodyPr/>
                    <a:lstStyle/>
                    <a:p>
                      <a:r>
                        <a:rPr lang="en-US" sz="1800" dirty="0" smtClean="0"/>
                        <a:t>Water</a:t>
                      </a:r>
                      <a:r>
                        <a:rPr lang="en-US" sz="1800" baseline="0" dirty="0" smtClean="0"/>
                        <a:t> Unit</a:t>
                      </a:r>
                      <a:endParaRPr lang="en-US" sz="1800" dirty="0"/>
                    </a:p>
                  </a:txBody>
                  <a:tcPr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6"/>
                        </a:rPr>
                        <a:t>http://sciencepowerpoint.com/Water_Molecule_Unit.html</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05" marB="45705"/>
                </a:tc>
              </a:tr>
              <a:tr h="396209">
                <a:tc>
                  <a:txBody>
                    <a:bodyPr/>
                    <a:lstStyle/>
                    <a:p>
                      <a:r>
                        <a:rPr lang="en-US" sz="1800" dirty="0" smtClean="0"/>
                        <a:t>Rivers Unit</a:t>
                      </a:r>
                      <a:endParaRPr lang="en-US" sz="1800" dirty="0"/>
                    </a:p>
                  </a:txBody>
                  <a:tcPr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7"/>
                        </a:rPr>
                        <a:t>http://sciencepowerpoint.com/River_and_Water_Quality_Unit.html</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05" marB="45705"/>
                </a:tc>
              </a:tr>
            </a:tbl>
          </a:graphicData>
        </a:graphic>
      </p:graphicFrame>
      <p:sp>
        <p:nvSpPr>
          <p:cNvPr id="2" name="Oval 1"/>
          <p:cNvSpPr/>
          <p:nvPr/>
        </p:nvSpPr>
        <p:spPr>
          <a:xfrm>
            <a:off x="3663950" y="5029200"/>
            <a:ext cx="228600" cy="22860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 name="Oval 5"/>
          <p:cNvSpPr/>
          <p:nvPr/>
        </p:nvSpPr>
        <p:spPr>
          <a:xfrm>
            <a:off x="3663950" y="5395913"/>
            <a:ext cx="228600" cy="22860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 name="Rectangle 2"/>
          <p:cNvSpPr/>
          <p:nvPr/>
        </p:nvSpPr>
        <p:spPr>
          <a:xfrm>
            <a:off x="3660775" y="4191000"/>
            <a:ext cx="228600" cy="228600"/>
          </a:xfrm>
          <a:prstGeom prst="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8" name="Rectangle 7"/>
          <p:cNvSpPr/>
          <p:nvPr/>
        </p:nvSpPr>
        <p:spPr>
          <a:xfrm>
            <a:off x="3646488" y="3810000"/>
            <a:ext cx="228600" cy="228600"/>
          </a:xfrm>
          <a:prstGeom prst="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9" name="Rectangle 8"/>
          <p:cNvSpPr/>
          <p:nvPr/>
        </p:nvSpPr>
        <p:spPr>
          <a:xfrm>
            <a:off x="3646488" y="3429000"/>
            <a:ext cx="228600" cy="228600"/>
          </a:xfrm>
          <a:prstGeom prst="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0" name="Oval 9"/>
          <p:cNvSpPr/>
          <p:nvPr/>
        </p:nvSpPr>
        <p:spPr>
          <a:xfrm>
            <a:off x="533400" y="6019800"/>
            <a:ext cx="228600" cy="22860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75523" name="TextBox 3"/>
          <p:cNvSpPr txBox="1">
            <a:spLocks noChangeArrowheads="1"/>
          </p:cNvSpPr>
          <p:nvPr/>
        </p:nvSpPr>
        <p:spPr bwMode="auto">
          <a:xfrm>
            <a:off x="762000" y="5943600"/>
            <a:ext cx="8153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eaLnBrk="1" hangingPunct="1"/>
            <a:r>
              <a:rPr lang="en-US" sz="1600" dirty="0">
                <a:latin typeface="Arial" charset="0"/>
                <a:cs typeface="Arial" charset="0"/>
              </a:rPr>
              <a:t>= Easier   		= More Difficult		   = Most Difficult</a:t>
            </a:r>
          </a:p>
        </p:txBody>
      </p:sp>
      <p:sp>
        <p:nvSpPr>
          <p:cNvPr id="12" name="Rectangle 11"/>
          <p:cNvSpPr/>
          <p:nvPr/>
        </p:nvSpPr>
        <p:spPr>
          <a:xfrm>
            <a:off x="3276600" y="6013450"/>
            <a:ext cx="228600" cy="228600"/>
          </a:xfrm>
          <a:prstGeom prst="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3" name="Diamond 12"/>
          <p:cNvSpPr/>
          <p:nvPr/>
        </p:nvSpPr>
        <p:spPr>
          <a:xfrm>
            <a:off x="6172200" y="5932488"/>
            <a:ext cx="290513" cy="381000"/>
          </a:xfrm>
          <a:prstGeom prst="diamond">
            <a:avLst/>
          </a:prstGeom>
          <a:solidFill>
            <a:schemeClr val="bg1"/>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4" name="Rectangle 13"/>
          <p:cNvSpPr/>
          <p:nvPr/>
        </p:nvSpPr>
        <p:spPr>
          <a:xfrm>
            <a:off x="3663950" y="4648200"/>
            <a:ext cx="228600" cy="228600"/>
          </a:xfrm>
          <a:prstGeom prst="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5" name="Oval 14"/>
          <p:cNvSpPr/>
          <p:nvPr/>
        </p:nvSpPr>
        <p:spPr>
          <a:xfrm>
            <a:off x="3667125" y="4648200"/>
            <a:ext cx="228600" cy="22860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75528" name="TextBox 3"/>
          <p:cNvSpPr txBox="1">
            <a:spLocks noChangeArrowheads="1"/>
          </p:cNvSpPr>
          <p:nvPr/>
        </p:nvSpPr>
        <p:spPr bwMode="auto">
          <a:xfrm>
            <a:off x="304800" y="6313488"/>
            <a:ext cx="815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eaLnBrk="1" hangingPunct="1"/>
            <a:r>
              <a:rPr lang="en-US" sz="2000" dirty="0" smtClean="0">
                <a:latin typeface="Arial" charset="0"/>
                <a:cs typeface="Arial" charset="0"/>
              </a:rPr>
              <a:t>5</a:t>
            </a:r>
            <a:r>
              <a:rPr lang="en-US" sz="2000" baseline="30000" dirty="0" smtClean="0">
                <a:latin typeface="Arial" charset="0"/>
                <a:cs typeface="Arial" charset="0"/>
              </a:rPr>
              <a:t>th</a:t>
            </a:r>
            <a:r>
              <a:rPr lang="en-US" sz="2000" dirty="0" smtClean="0">
                <a:latin typeface="Arial" charset="0"/>
                <a:cs typeface="Arial" charset="0"/>
              </a:rPr>
              <a:t> </a:t>
            </a:r>
            <a:r>
              <a:rPr lang="en-US" sz="2000" dirty="0">
                <a:latin typeface="Arial" charset="0"/>
                <a:cs typeface="Arial" charset="0"/>
              </a:rPr>
              <a:t>– 7</a:t>
            </a:r>
            <a:r>
              <a:rPr lang="en-US" sz="2000" baseline="30000" dirty="0">
                <a:latin typeface="Arial" charset="0"/>
                <a:cs typeface="Arial" charset="0"/>
              </a:rPr>
              <a:t>th</a:t>
            </a:r>
            <a:r>
              <a:rPr lang="en-US" sz="2000" dirty="0">
                <a:latin typeface="Arial" charset="0"/>
                <a:cs typeface="Arial" charset="0"/>
              </a:rPr>
              <a:t> grade		  6</a:t>
            </a:r>
            <a:r>
              <a:rPr lang="en-US" sz="2000" baseline="30000" dirty="0">
                <a:latin typeface="Arial" charset="0"/>
                <a:cs typeface="Arial" charset="0"/>
              </a:rPr>
              <a:t>th</a:t>
            </a:r>
            <a:r>
              <a:rPr lang="en-US" sz="2000" dirty="0">
                <a:latin typeface="Arial" charset="0"/>
                <a:cs typeface="Arial" charset="0"/>
              </a:rPr>
              <a:t> – 8</a:t>
            </a:r>
            <a:r>
              <a:rPr lang="en-US" sz="2000" baseline="30000" dirty="0">
                <a:latin typeface="Arial" charset="0"/>
                <a:cs typeface="Arial" charset="0"/>
              </a:rPr>
              <a:t>th</a:t>
            </a:r>
            <a:r>
              <a:rPr lang="en-US" sz="2000" dirty="0">
                <a:latin typeface="Arial" charset="0"/>
                <a:cs typeface="Arial" charset="0"/>
              </a:rPr>
              <a:t> grade		       8</a:t>
            </a:r>
            <a:r>
              <a:rPr lang="en-US" sz="2000" baseline="30000" dirty="0">
                <a:latin typeface="Arial" charset="0"/>
                <a:cs typeface="Arial" charset="0"/>
              </a:rPr>
              <a:t>th</a:t>
            </a:r>
            <a:r>
              <a:rPr lang="en-US" sz="2000" dirty="0">
                <a:latin typeface="Arial" charset="0"/>
                <a:cs typeface="Arial" charset="0"/>
              </a:rPr>
              <a:t> – 10</a:t>
            </a:r>
            <a:r>
              <a:rPr lang="en-US" sz="2000" baseline="30000" dirty="0">
                <a:latin typeface="Arial" charset="0"/>
                <a:cs typeface="Arial" charset="0"/>
              </a:rPr>
              <a:t>th</a:t>
            </a:r>
            <a:r>
              <a:rPr lang="en-US" sz="2000" dirty="0">
                <a:latin typeface="Arial" charset="0"/>
                <a:cs typeface="Arial" charset="0"/>
              </a:rPr>
              <a:t> grade</a:t>
            </a:r>
          </a:p>
        </p:txBody>
      </p:sp>
    </p:spTree>
    <p:extLst>
      <p:ext uri="{BB962C8B-B14F-4D97-AF65-F5344CB8AC3E}">
        <p14:creationId xmlns:p14="http://schemas.microsoft.com/office/powerpoint/2010/main" val="2684310091"/>
      </p:ext>
    </p:extLst>
  </p:cSld>
  <p:clrMapOvr>
    <a:masterClrMapping/>
  </p:clrMapOvr>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400" y="152400"/>
          <a:ext cx="8763000" cy="1955800"/>
        </p:xfrm>
        <a:graphic>
          <a:graphicData uri="http://schemas.openxmlformats.org/drawingml/2006/table">
            <a:tbl>
              <a:tblPr firstRow="1" bandRow="1">
                <a:tableStyleId>{5C22544A-7EE6-4342-B048-85BDC9FD1C3A}</a:tableStyleId>
              </a:tblPr>
              <a:tblGrid>
                <a:gridCol w="3962400"/>
                <a:gridCol w="4800600"/>
              </a:tblGrid>
              <a:tr h="370840">
                <a:tc>
                  <a:txBody>
                    <a:bodyPr/>
                    <a:lstStyle/>
                    <a:p>
                      <a:r>
                        <a:rPr lang="en-US" dirty="0" smtClean="0"/>
                        <a:t>Physical Science Units</a:t>
                      </a:r>
                      <a:endParaRPr lang="en-US" dirty="0"/>
                    </a:p>
                  </a:txBody>
                  <a:tcPr/>
                </a:tc>
                <a:tc>
                  <a:txBody>
                    <a:bodyPr/>
                    <a:lstStyle/>
                    <a:p>
                      <a:r>
                        <a:rPr lang="en-US" dirty="0" smtClean="0"/>
                        <a:t>Extended</a:t>
                      </a:r>
                      <a:r>
                        <a:rPr lang="en-US" baseline="0" dirty="0" smtClean="0"/>
                        <a:t> Tour Link and Curriculum Guide</a:t>
                      </a:r>
                      <a:endParaRPr lang="en-US" dirty="0"/>
                    </a:p>
                  </a:txBody>
                  <a:tcPr/>
                </a:tc>
              </a:tr>
              <a:tr h="370840">
                <a:tc>
                  <a:txBody>
                    <a:bodyPr/>
                    <a:lstStyle/>
                    <a:p>
                      <a:r>
                        <a:rPr lang="en-US" dirty="0" smtClean="0"/>
                        <a:t>Science</a:t>
                      </a:r>
                      <a:r>
                        <a:rPr lang="en-US" baseline="0" dirty="0" smtClean="0"/>
                        <a:t> Skills </a:t>
                      </a:r>
                      <a:r>
                        <a:rPr lang="en-US" dirty="0" smtClean="0"/>
                        <a:t>Unit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2"/>
                        </a:rPr>
                        <a:t>http://sciencepowerpoint.com/Science_Introduction_Lab_Safety_Metric_Methods.html</a:t>
                      </a:r>
                      <a:endParaRPr lang="en-US" sz="1000" dirty="0" smtClean="0"/>
                    </a:p>
                  </a:txBody>
                  <a:tcPr/>
                </a:tc>
              </a:tr>
              <a:tr h="370840">
                <a:tc>
                  <a:txBody>
                    <a:bodyPr/>
                    <a:lstStyle/>
                    <a:p>
                      <a:r>
                        <a:rPr lang="en-US" dirty="0" smtClean="0"/>
                        <a:t>Motion</a:t>
                      </a:r>
                      <a:r>
                        <a:rPr lang="en-US" baseline="0" dirty="0" smtClean="0"/>
                        <a:t> and Machines </a:t>
                      </a:r>
                      <a:r>
                        <a:rPr lang="en-US" dirty="0" smtClean="0"/>
                        <a:t>Unit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3"/>
                        </a:rPr>
                        <a:t>http://sciencepowerpoint.com/Newtons_Laws_Motion_Machines_Unit.html</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a:tc>
              </a:tr>
              <a:tr h="370840">
                <a:tc>
                  <a:txBody>
                    <a:bodyPr/>
                    <a:lstStyle/>
                    <a:p>
                      <a:r>
                        <a:rPr lang="en-US" dirty="0" smtClean="0"/>
                        <a:t>Matter,</a:t>
                      </a:r>
                      <a:r>
                        <a:rPr lang="en-US" baseline="0" dirty="0" smtClean="0"/>
                        <a:t> Energy, </a:t>
                      </a:r>
                      <a:r>
                        <a:rPr lang="en-US" baseline="0" dirty="0" err="1" smtClean="0"/>
                        <a:t>Envs</a:t>
                      </a:r>
                      <a:r>
                        <a:rPr lang="en-US" baseline="0" dirty="0" smtClean="0"/>
                        <a:t>. </a:t>
                      </a:r>
                      <a:r>
                        <a:rPr lang="en-US" dirty="0" smtClean="0"/>
                        <a:t>Unit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4"/>
                        </a:rPr>
                        <a:t>http://sciencepowerpoint.com/Energy_Topics_Unit.html</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a:tc>
              </a:tr>
              <a:tr h="370840">
                <a:tc>
                  <a:txBody>
                    <a:bodyPr/>
                    <a:lstStyle/>
                    <a:p>
                      <a:r>
                        <a:rPr lang="en-US" dirty="0" smtClean="0"/>
                        <a:t>Atoms</a:t>
                      </a:r>
                      <a:r>
                        <a:rPr lang="en-US" baseline="0" dirty="0" smtClean="0"/>
                        <a:t> and Periodic Table Unit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5"/>
                        </a:rPr>
                        <a:t>http://sciencepowerpoint.com/Atoms_Periodic_Table_of_Elements_Unit.html</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a:tc>
              </a:tr>
            </a:tbl>
          </a:graphicData>
        </a:graphic>
      </p:graphicFrame>
      <p:graphicFrame>
        <p:nvGraphicFramePr>
          <p:cNvPr id="5" name="Table 4"/>
          <p:cNvGraphicFramePr>
            <a:graphicFrameLocks noGrp="1"/>
          </p:cNvGraphicFramePr>
          <p:nvPr/>
        </p:nvGraphicFramePr>
        <p:xfrm>
          <a:off x="152400" y="2286000"/>
          <a:ext cx="8763000" cy="4348165"/>
        </p:xfrm>
        <a:graphic>
          <a:graphicData uri="http://schemas.openxmlformats.org/drawingml/2006/table">
            <a:tbl>
              <a:tblPr firstRow="1" bandRow="1">
                <a:tableStyleId>{5C22544A-7EE6-4342-B048-85BDC9FD1C3A}</a:tableStyleId>
              </a:tblPr>
              <a:tblGrid>
                <a:gridCol w="3962400"/>
                <a:gridCol w="4800600"/>
              </a:tblGrid>
              <a:tr h="370766">
                <a:tc>
                  <a:txBody>
                    <a:bodyPr/>
                    <a:lstStyle/>
                    <a:p>
                      <a:r>
                        <a:rPr lang="en-US" sz="1800" dirty="0" smtClean="0"/>
                        <a:t>Life Science Units</a:t>
                      </a:r>
                      <a:endParaRPr lang="en-US" sz="1800" dirty="0"/>
                    </a:p>
                  </a:txBody>
                  <a:tcPr marT="45712" marB="45712"/>
                </a:tc>
                <a:tc>
                  <a:txBody>
                    <a:bodyPr/>
                    <a:lstStyle/>
                    <a:p>
                      <a:r>
                        <a:rPr lang="en-US" sz="1800" dirty="0" smtClean="0"/>
                        <a:t>Extended</a:t>
                      </a:r>
                      <a:r>
                        <a:rPr lang="en-US" sz="1800" baseline="0" dirty="0" smtClean="0"/>
                        <a:t> Tour Link and Curriculum Guide</a:t>
                      </a:r>
                      <a:endParaRPr lang="en-US" sz="1800" dirty="0"/>
                    </a:p>
                  </a:txBody>
                  <a:tcPr marT="45712" marB="45712"/>
                </a:tc>
              </a:tr>
              <a:tr h="396217">
                <a:tc>
                  <a:txBody>
                    <a:bodyPr/>
                    <a:lstStyle/>
                    <a:p>
                      <a:r>
                        <a:rPr lang="en-US" sz="1800" dirty="0" smtClean="0"/>
                        <a:t>Human</a:t>
                      </a:r>
                      <a:r>
                        <a:rPr lang="en-US" sz="1800" baseline="0" dirty="0" smtClean="0"/>
                        <a:t> Body / Health Topics</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hlinkClick r:id="rId6"/>
                        </a:rPr>
                        <a:t>http://sciencepowerpoint.com/Human_Body_Systems_and_Health_Topics_Unit.html</a:t>
                      </a:r>
                      <a:endParaRPr lang="en-US" sz="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DNA</a:t>
                      </a:r>
                      <a:r>
                        <a:rPr lang="en-US" sz="1800" baseline="0" dirty="0" smtClean="0"/>
                        <a:t> and Genetics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7"/>
                        </a:rPr>
                        <a:t>http://sciencepowerpoint.com/DNA_Genetics_Unit.html</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Cel</a:t>
                      </a:r>
                      <a:r>
                        <a:rPr lang="en-US" sz="1800" baseline="0" dirty="0" smtClean="0"/>
                        <a:t>l Biology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8"/>
                        </a:rPr>
                        <a:t>http://sciencepowerpoint.com/Cellular_Biology_Unit.html</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Infectious</a:t>
                      </a:r>
                      <a:r>
                        <a:rPr lang="en-US" sz="1800" baseline="0" dirty="0" smtClean="0"/>
                        <a:t> Diseases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9"/>
                        </a:rPr>
                        <a:t>http://sciencepowerpoint.com/Infectious_Diseases_Unit.html</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Taxonomy</a:t>
                      </a:r>
                      <a:r>
                        <a:rPr lang="en-US" sz="1800" baseline="0" dirty="0" smtClean="0"/>
                        <a:t> and Classification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0"/>
                        </a:rPr>
                        <a:t>http://sciencepowerpoint.com/Taxonomy_Classification_Unit.html</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Evolution</a:t>
                      </a:r>
                      <a:r>
                        <a:rPr lang="en-US" sz="1800" baseline="0" dirty="0" smtClean="0"/>
                        <a:t> / Natural Selection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1"/>
                        </a:rPr>
                        <a:t>http://sciencepowerpoint.com/Evolution_Natural_Selection_Unit.html</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17">
                <a:tc>
                  <a:txBody>
                    <a:bodyPr/>
                    <a:lstStyle/>
                    <a:p>
                      <a:r>
                        <a:rPr lang="en-US" sz="1800" dirty="0" smtClean="0"/>
                        <a:t>Botany</a:t>
                      </a:r>
                      <a:r>
                        <a:rPr lang="en-US" sz="1800" baseline="0" dirty="0" smtClean="0"/>
                        <a:t> Topics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2"/>
                        </a:rPr>
                        <a:t>http://sciencepowerpoint.com/Plant_Botany_Unit.html</a:t>
                      </a:r>
                      <a:endParaRPr lang="en-US" sz="1000" dirty="0" smtClean="0"/>
                    </a:p>
                  </a:txBody>
                  <a:tcPr marT="45712" marB="45712"/>
                </a:tc>
              </a:tr>
              <a:tr h="396224">
                <a:tc>
                  <a:txBody>
                    <a:bodyPr/>
                    <a:lstStyle/>
                    <a:p>
                      <a:r>
                        <a:rPr lang="en-US" sz="1800" dirty="0" smtClean="0"/>
                        <a:t>Ecology Feeding Levels</a:t>
                      </a:r>
                      <a:r>
                        <a:rPr lang="en-US" sz="1800" baseline="0" dirty="0" smtClean="0"/>
                        <a:t>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3"/>
                        </a:rPr>
                        <a:t>http://sciencepowerpoint.com/Ecology_Feeding_Levels_Unit.htm</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Ecology Interactions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4"/>
                        </a:rPr>
                        <a:t>http://sciencepowerpoint.com/Ecology_Interactions_Unit.html</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411397">
                <a:tc>
                  <a:txBody>
                    <a:bodyPr/>
                    <a:lstStyle/>
                    <a:p>
                      <a:r>
                        <a:rPr lang="en-US" sz="1800" dirty="0" smtClean="0"/>
                        <a:t>Ecology Abiotic Factors</a:t>
                      </a:r>
                      <a:r>
                        <a:rPr lang="en-US" sz="1800" baseline="0" dirty="0" smtClean="0"/>
                        <a:t>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5"/>
                        </a:rPr>
                        <a:t>http://sciencepowerpoint.com/Ecology_Abiotic_Factors_Unit.html</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bl>
          </a:graphicData>
        </a:graphic>
      </p:graphicFrame>
      <p:sp>
        <p:nvSpPr>
          <p:cNvPr id="6" name="Oval 5"/>
          <p:cNvSpPr/>
          <p:nvPr/>
        </p:nvSpPr>
        <p:spPr>
          <a:xfrm>
            <a:off x="3810000" y="5486400"/>
            <a:ext cx="228600" cy="22860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 name="Oval 6"/>
          <p:cNvSpPr/>
          <p:nvPr/>
        </p:nvSpPr>
        <p:spPr>
          <a:xfrm>
            <a:off x="3813175" y="5937250"/>
            <a:ext cx="228600" cy="22860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8" name="Oval 7"/>
          <p:cNvSpPr/>
          <p:nvPr/>
        </p:nvSpPr>
        <p:spPr>
          <a:xfrm>
            <a:off x="3813175" y="6324600"/>
            <a:ext cx="228600" cy="22860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0" name="Rectangle 9"/>
          <p:cNvSpPr/>
          <p:nvPr/>
        </p:nvSpPr>
        <p:spPr>
          <a:xfrm>
            <a:off x="3751263" y="609600"/>
            <a:ext cx="228600" cy="228600"/>
          </a:xfrm>
          <a:prstGeom prst="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1" name="Rectangle 10"/>
          <p:cNvSpPr/>
          <p:nvPr/>
        </p:nvSpPr>
        <p:spPr>
          <a:xfrm>
            <a:off x="3789363" y="4724400"/>
            <a:ext cx="228600" cy="228600"/>
          </a:xfrm>
          <a:prstGeom prst="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2" name="Rectangle 11"/>
          <p:cNvSpPr/>
          <p:nvPr/>
        </p:nvSpPr>
        <p:spPr>
          <a:xfrm>
            <a:off x="3771900" y="2743200"/>
            <a:ext cx="228600" cy="228600"/>
          </a:xfrm>
          <a:prstGeom prst="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 name="Diamond 1"/>
          <p:cNvSpPr/>
          <p:nvPr/>
        </p:nvSpPr>
        <p:spPr>
          <a:xfrm>
            <a:off x="3751263" y="3048000"/>
            <a:ext cx="290512" cy="381000"/>
          </a:xfrm>
          <a:prstGeom prst="diamond">
            <a:avLst/>
          </a:prstGeom>
          <a:solidFill>
            <a:schemeClr val="bg1"/>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3" name="Diamond 12"/>
          <p:cNvSpPr/>
          <p:nvPr/>
        </p:nvSpPr>
        <p:spPr>
          <a:xfrm>
            <a:off x="3771900" y="3455988"/>
            <a:ext cx="290513" cy="381000"/>
          </a:xfrm>
          <a:prstGeom prst="diamond">
            <a:avLst/>
          </a:prstGeom>
          <a:solidFill>
            <a:schemeClr val="bg1"/>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4" name="Diamond 13"/>
          <p:cNvSpPr/>
          <p:nvPr/>
        </p:nvSpPr>
        <p:spPr>
          <a:xfrm>
            <a:off x="3789363" y="3865563"/>
            <a:ext cx="292100" cy="381000"/>
          </a:xfrm>
          <a:prstGeom prst="diamond">
            <a:avLst/>
          </a:prstGeom>
          <a:solidFill>
            <a:schemeClr val="bg1"/>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5" name="Diamond 14"/>
          <p:cNvSpPr/>
          <p:nvPr/>
        </p:nvSpPr>
        <p:spPr>
          <a:xfrm>
            <a:off x="3803650" y="4246563"/>
            <a:ext cx="290513" cy="381000"/>
          </a:xfrm>
          <a:prstGeom prst="diamond">
            <a:avLst/>
          </a:prstGeom>
          <a:solidFill>
            <a:schemeClr val="bg1"/>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6" name="Diamond 15"/>
          <p:cNvSpPr/>
          <p:nvPr/>
        </p:nvSpPr>
        <p:spPr>
          <a:xfrm>
            <a:off x="3721100" y="1676400"/>
            <a:ext cx="290513" cy="381000"/>
          </a:xfrm>
          <a:prstGeom prst="diamond">
            <a:avLst/>
          </a:prstGeom>
          <a:solidFill>
            <a:schemeClr val="bg1"/>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7" name="Diamond 16"/>
          <p:cNvSpPr/>
          <p:nvPr/>
        </p:nvSpPr>
        <p:spPr>
          <a:xfrm>
            <a:off x="3719513" y="1295400"/>
            <a:ext cx="292100" cy="381000"/>
          </a:xfrm>
          <a:prstGeom prst="diamond">
            <a:avLst/>
          </a:prstGeom>
          <a:solidFill>
            <a:schemeClr val="bg1"/>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8" name="Diamond 17"/>
          <p:cNvSpPr/>
          <p:nvPr/>
        </p:nvSpPr>
        <p:spPr>
          <a:xfrm>
            <a:off x="3719513" y="914400"/>
            <a:ext cx="292100" cy="381000"/>
          </a:xfrm>
          <a:prstGeom prst="diamond">
            <a:avLst/>
          </a:prstGeom>
          <a:solidFill>
            <a:schemeClr val="bg1"/>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9" name="Diamond 18"/>
          <p:cNvSpPr/>
          <p:nvPr/>
        </p:nvSpPr>
        <p:spPr>
          <a:xfrm>
            <a:off x="3803650" y="2762250"/>
            <a:ext cx="158750" cy="190500"/>
          </a:xfrm>
          <a:prstGeom prst="diamond">
            <a:avLst/>
          </a:prstGeom>
          <a:solidFill>
            <a:schemeClr val="bg1"/>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0" name="Rectangle 19"/>
          <p:cNvSpPr/>
          <p:nvPr/>
        </p:nvSpPr>
        <p:spPr>
          <a:xfrm>
            <a:off x="3813175" y="5099050"/>
            <a:ext cx="228600" cy="228600"/>
          </a:xfrm>
          <a:prstGeom prst="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1" name="Oval 20"/>
          <p:cNvSpPr/>
          <p:nvPr/>
        </p:nvSpPr>
        <p:spPr>
          <a:xfrm>
            <a:off x="3810000" y="5105400"/>
            <a:ext cx="228600" cy="22860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Tree>
    <p:extLst>
      <p:ext uri="{BB962C8B-B14F-4D97-AF65-F5344CB8AC3E}">
        <p14:creationId xmlns:p14="http://schemas.microsoft.com/office/powerpoint/2010/main" val="2008754694"/>
      </p:ext>
    </p:extLst>
  </p:cSld>
  <p:clrMapOvr>
    <a:masterClrMapping/>
  </p:clrMapOvr>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457200" y="152400"/>
            <a:ext cx="8229600" cy="5973763"/>
          </a:xfrm>
        </p:spPr>
        <p:txBody>
          <a:bodyPr/>
          <a:lstStyle/>
          <a:p>
            <a:pPr eaLnBrk="1" hangingPunct="1">
              <a:defRPr/>
            </a:pPr>
            <a:endParaRPr lang="en-US" sz="2800" dirty="0" smtClean="0"/>
          </a:p>
          <a:p>
            <a:pPr eaLnBrk="1" hangingPunct="1">
              <a:defRPr/>
            </a:pPr>
            <a:endParaRPr lang="en-US" sz="2800" dirty="0"/>
          </a:p>
          <a:p>
            <a:pPr eaLnBrk="1" hangingPunct="1">
              <a:defRPr/>
            </a:pPr>
            <a:r>
              <a:rPr lang="en-US" sz="2800" dirty="0" smtClean="0"/>
              <a:t>The entire four year curriculum can be found at... </a:t>
            </a:r>
            <a:r>
              <a:rPr lang="en-US" sz="2800" dirty="0" smtClean="0">
                <a:hlinkClick r:id="rId2"/>
              </a:rPr>
              <a:t>http://sciencepowerpoint.com/</a:t>
            </a:r>
            <a:r>
              <a:rPr lang="en-US" sz="2800" dirty="0" smtClean="0"/>
              <a:t> Please feel free to contact me with any questions you may have.  Thank you for your interest in this curriculum.</a:t>
            </a:r>
          </a:p>
          <a:p>
            <a:pPr eaLnBrk="1" hangingPunct="1">
              <a:defRPr/>
            </a:pPr>
            <a:endParaRPr lang="en-US" sz="2800" dirty="0" smtClean="0"/>
          </a:p>
          <a:p>
            <a:pPr eaLnBrk="1" hangingPunct="1">
              <a:defRPr/>
            </a:pPr>
            <a:endParaRPr lang="en-US" sz="2800" dirty="0" smtClean="0"/>
          </a:p>
          <a:p>
            <a:pPr eaLnBrk="1" hangingPunct="1">
              <a:defRPr/>
            </a:pPr>
            <a:endParaRPr lang="en-US" sz="2800" dirty="0"/>
          </a:p>
          <a:p>
            <a:pPr marL="0" indent="0" eaLnBrk="1" hangingPunct="1">
              <a:buFontTx/>
              <a:buNone/>
              <a:defRPr/>
            </a:pPr>
            <a:endParaRPr lang="en-US" sz="2800" dirty="0"/>
          </a:p>
          <a:p>
            <a:pPr marL="0" indent="0" eaLnBrk="1" hangingPunct="1">
              <a:buFontTx/>
              <a:buNone/>
              <a:defRPr/>
            </a:pPr>
            <a:r>
              <a:rPr lang="en-US" sz="2800" dirty="0" smtClean="0"/>
              <a:t>  Sincerely,</a:t>
            </a:r>
          </a:p>
          <a:p>
            <a:pPr marL="0" indent="0" eaLnBrk="1" hangingPunct="1">
              <a:buFontTx/>
              <a:buNone/>
              <a:defRPr/>
            </a:pPr>
            <a:r>
              <a:rPr lang="en-US" sz="2800" dirty="0" smtClean="0"/>
              <a:t>  Ryan Murphy </a:t>
            </a:r>
            <a:r>
              <a:rPr lang="en-US" sz="2800" dirty="0" err="1" smtClean="0"/>
              <a:t>M.Ed</a:t>
            </a:r>
            <a:endParaRPr lang="en-US" sz="2800" dirty="0" smtClean="0"/>
          </a:p>
          <a:p>
            <a:pPr marL="0" indent="0" eaLnBrk="1" hangingPunct="1">
              <a:buFontTx/>
              <a:buNone/>
              <a:defRPr/>
            </a:pPr>
            <a:r>
              <a:rPr lang="en-US" sz="2800" dirty="0" smtClean="0">
                <a:hlinkClick r:id="rId3"/>
              </a:rPr>
              <a:t>  www.sciencepowerpoint@gmail.com</a:t>
            </a:r>
            <a:endParaRPr lang="en-US" sz="2800" dirty="0" smtClean="0"/>
          </a:p>
          <a:p>
            <a:pPr eaLnBrk="1" hangingPunct="1">
              <a:defRPr/>
            </a:pPr>
            <a:endParaRPr lang="en-US" sz="2400" dirty="0" smtClean="0"/>
          </a:p>
          <a:p>
            <a:pPr lvl="2" eaLnBrk="1" hangingPunct="1">
              <a:buFontTx/>
              <a:buNone/>
              <a:defRPr/>
            </a:pPr>
            <a:endParaRPr lang="en-US" sz="2000" dirty="0" smtClean="0"/>
          </a:p>
        </p:txBody>
      </p:sp>
      <p:pic>
        <p:nvPicPr>
          <p:cNvPr id="577539" name="Picture 4" descr="C:\Users\Ryan\Desktop\Science from Mur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3124200"/>
            <a:ext cx="489108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7540" name="Rectangle 1"/>
          <p:cNvSpPr>
            <a:spLocks noChangeArrowheads="1"/>
          </p:cNvSpPr>
          <p:nvPr/>
        </p:nvSpPr>
        <p:spPr bwMode="auto">
          <a:xfrm>
            <a:off x="485775" y="6324600"/>
            <a:ext cx="228600" cy="381000"/>
          </a:xfrm>
          <a:prstGeom prst="rect">
            <a:avLst/>
          </a:prstGeom>
          <a:solidFill>
            <a:schemeClr val="bg1"/>
          </a:solidFill>
          <a:ln w="9525" algn="ctr">
            <a:solidFill>
              <a:schemeClr val="bg1"/>
            </a:solidFill>
            <a:round/>
            <a:headEnd/>
            <a:tailEnd/>
          </a:ln>
        </p:spPr>
        <p:txBody>
          <a:bodyPr wrap="none" anchor="ctr"/>
          <a:lstStyle/>
          <a:p>
            <a:endParaRPr lang="en-US"/>
          </a:p>
        </p:txBody>
      </p:sp>
      <p:pic>
        <p:nvPicPr>
          <p:cNvPr id="577541" name="Picture 4" descr="tit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688" y="7938"/>
            <a:ext cx="8382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53938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xfrm>
            <a:off x="457200" y="228600"/>
            <a:ext cx="8229600" cy="5897563"/>
          </a:xfrm>
        </p:spPr>
        <p:txBody>
          <a:bodyPr/>
          <a:lstStyle/>
          <a:p>
            <a:r>
              <a:rPr lang="en-US" smtClean="0"/>
              <a:t>Evolution Available Sheet that follows slideshow for classwork.</a:t>
            </a:r>
          </a:p>
        </p:txBody>
      </p:sp>
      <p:pic>
        <p:nvPicPr>
          <p:cNvPr id="552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4343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371600"/>
            <a:ext cx="4267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Rectangle 5"/>
          <p:cNvSpPr>
            <a:spLocks noChangeArrowheads="1"/>
          </p:cNvSpPr>
          <p:nvPr/>
        </p:nvSpPr>
        <p:spPr bwMode="auto">
          <a:xfrm>
            <a:off x="381000" y="1981200"/>
            <a:ext cx="3886200" cy="609600"/>
          </a:xfrm>
          <a:prstGeom prst="rect">
            <a:avLst/>
          </a:prstGeom>
          <a:gradFill rotWithShape="1">
            <a:gsLst>
              <a:gs pos="0">
                <a:srgbClr val="FF99FF">
                  <a:alpha val="40999"/>
                </a:srgbClr>
              </a:gs>
              <a:gs pos="100000">
                <a:srgbClr val="764776">
                  <a:alpha val="32999"/>
                </a:srgbClr>
              </a:gs>
            </a:gsLst>
            <a:lin ang="5400000" scaled="1"/>
          </a:gradFill>
          <a:ln w="9525">
            <a:solidFill>
              <a:schemeClr val="bg1"/>
            </a:solidFill>
            <a:miter lim="800000"/>
            <a:headEnd/>
            <a:tailEnd/>
          </a:ln>
        </p:spPr>
        <p:txBody>
          <a:bodyPr wrap="none" anchor="ct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1" name="Rectangle 3"/>
          <p:cNvSpPr>
            <a:spLocks noGrp="1" noChangeArrowheads="1"/>
          </p:cNvSpPr>
          <p:nvPr>
            <p:ph type="body" idx="1"/>
          </p:nvPr>
        </p:nvSpPr>
        <p:spPr>
          <a:xfrm>
            <a:off x="457200" y="304800"/>
            <a:ext cx="8229600" cy="5821363"/>
          </a:xfrm>
        </p:spPr>
        <p:txBody>
          <a:bodyPr/>
          <a:lstStyle/>
          <a:p>
            <a:pPr algn="ctr">
              <a:buFontTx/>
              <a:buNone/>
            </a:pPr>
            <a:r>
              <a:rPr lang="en-US" smtClean="0"/>
              <a:t>Evolution and Natural Selection / </a:t>
            </a:r>
          </a:p>
          <a:p>
            <a:pPr algn="ctr">
              <a:buFontTx/>
              <a:buNone/>
            </a:pPr>
            <a:r>
              <a:rPr lang="en-US" smtClean="0"/>
              <a:t>Change Topics Unit</a:t>
            </a:r>
          </a:p>
          <a:p>
            <a:pPr algn="ctr">
              <a:buFontTx/>
              <a:buNone/>
            </a:pPr>
            <a:endParaRPr lang="en-US" smtClean="0"/>
          </a:p>
          <a:p>
            <a:pPr algn="ctr">
              <a:buFontTx/>
              <a:buNone/>
            </a:pPr>
            <a:r>
              <a:rPr lang="en-US" b="1" u="sng" smtClean="0">
                <a:solidFill>
                  <a:srgbClr val="FF66CC"/>
                </a:solidFill>
              </a:rPr>
              <a:t>Part I: Evolution</a:t>
            </a:r>
          </a:p>
          <a:p>
            <a:pPr algn="ctr">
              <a:buFontTx/>
              <a:buNone/>
            </a:pPr>
            <a:r>
              <a:rPr lang="en-US" smtClean="0"/>
              <a:t>Part II: Natural Selection</a:t>
            </a:r>
          </a:p>
          <a:p>
            <a:pPr algn="ctr">
              <a:buFontTx/>
              <a:buNone/>
            </a:pPr>
            <a:r>
              <a:rPr lang="en-US" smtClean="0"/>
              <a:t>Part III: Earth System History</a:t>
            </a:r>
          </a:p>
          <a:p>
            <a:pPr algn="ctr">
              <a:buFontTx/>
              <a:buNone/>
            </a:pPr>
            <a:r>
              <a:rPr lang="en-US" smtClean="0"/>
              <a:t>Part IV: Human Evolution</a:t>
            </a:r>
          </a:p>
          <a:p>
            <a:pPr algn="ctr">
              <a:buFontTx/>
              <a:buNone/>
            </a:pPr>
            <a:r>
              <a:rPr lang="en-US" smtClean="0"/>
              <a:t>Part V: On Origins</a:t>
            </a:r>
          </a:p>
          <a:p>
            <a:pPr algn="ctr">
              <a:buFontTx/>
              <a:buNone/>
            </a:pPr>
            <a:r>
              <a:rPr lang="en-US" smtClean="0"/>
              <a:t>Part VI: Ecological Succession</a:t>
            </a:r>
          </a:p>
          <a:p>
            <a:pPr>
              <a:buFontTx/>
              <a:buNone/>
            </a:pPr>
            <a:endParaRPr lang="en-US" smtClean="0"/>
          </a:p>
        </p:txBody>
      </p:sp>
    </p:spTree>
    <p:extLst>
      <p:ext uri="{BB962C8B-B14F-4D97-AF65-F5344CB8AC3E}">
        <p14:creationId xmlns:p14="http://schemas.microsoft.com/office/powerpoint/2010/main" val="38875658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body" idx="1"/>
          </p:nvPr>
        </p:nvSpPr>
        <p:spPr>
          <a:xfrm>
            <a:off x="304800" y="228600"/>
            <a:ext cx="8610600" cy="5897563"/>
          </a:xfrm>
        </p:spPr>
        <p:txBody>
          <a:bodyPr/>
          <a:lstStyle/>
          <a:p>
            <a:r>
              <a:rPr lang="en-US" smtClean="0">
                <a:solidFill>
                  <a:srgbClr val="3366FF"/>
                </a:solidFill>
              </a:rPr>
              <a:t>How old is the earth?</a:t>
            </a:r>
          </a:p>
          <a:p>
            <a:pPr lvl="1"/>
            <a:r>
              <a:rPr lang="en-US" smtClean="0">
                <a:solidFill>
                  <a:srgbClr val="FF66FF"/>
                </a:solidFill>
              </a:rPr>
              <a:t>How old is the first life on earth?</a:t>
            </a:r>
          </a:p>
        </p:txBody>
      </p:sp>
      <p:sp>
        <p:nvSpPr>
          <p:cNvPr id="56323" name="Text Box 6"/>
          <p:cNvSpPr txBox="1">
            <a:spLocks noChangeArrowheads="1"/>
          </p:cNvSpPr>
          <p:nvPr/>
        </p:nvSpPr>
        <p:spPr bwMode="auto">
          <a:xfrm>
            <a:off x="990600" y="3276600"/>
            <a:ext cx="69342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spcBef>
                <a:spcPct val="50000"/>
              </a:spcBef>
            </a:pPr>
            <a:r>
              <a:rPr lang="en-US" sz="3600"/>
              <a:t>This unit belongs to Ryan P. Murphy Copyright 2010 found at www.sciencepowerpoint.com</a:t>
            </a:r>
          </a:p>
        </p:txBody>
      </p:sp>
      <p:sp>
        <p:nvSpPr>
          <p:cNvPr id="56324" name="Rectangle 7"/>
          <p:cNvSpPr>
            <a:spLocks noChangeArrowheads="1"/>
          </p:cNvSpPr>
          <p:nvPr/>
        </p:nvSpPr>
        <p:spPr bwMode="auto">
          <a:xfrm>
            <a:off x="685800" y="2895600"/>
            <a:ext cx="7772400" cy="2590800"/>
          </a:xfrm>
          <a:prstGeom prst="rect">
            <a:avLst/>
          </a:prstGeom>
          <a:solidFill>
            <a:schemeClr val="bg1"/>
          </a:solidFill>
          <a:ln w="9525">
            <a:solidFill>
              <a:schemeClr val="bg1"/>
            </a:solidFill>
            <a:miter lim="800000"/>
            <a:headEnd/>
            <a:tailEnd/>
          </a:ln>
        </p:spPr>
        <p:txBody>
          <a:bodyPr wrap="none" anchor="ctr"/>
          <a:lstStyle/>
          <a:p>
            <a:endParaRPr lang="en-US"/>
          </a:p>
        </p:txBody>
      </p:sp>
      <p:pic>
        <p:nvPicPr>
          <p:cNvPr id="5632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4294967295"/>
          </p:nvPr>
        </p:nvSpPr>
        <p:spPr>
          <a:xfrm>
            <a:off x="228600" y="304800"/>
            <a:ext cx="8763000" cy="5821363"/>
          </a:xfrm>
        </p:spPr>
        <p:txBody>
          <a:bodyPr/>
          <a:lstStyle/>
          <a:p>
            <a:pPr eaLnBrk="1" hangingPunct="1"/>
            <a:r>
              <a:rPr lang="en-US" smtClean="0">
                <a:solidFill>
                  <a:srgbClr val="FF9933"/>
                </a:solidFill>
              </a:rPr>
              <a:t>The earth is roughly 4.6 Billion years old.</a:t>
            </a:r>
          </a:p>
          <a:p>
            <a:pPr lvl="1" eaLnBrk="1" hangingPunct="1"/>
            <a:r>
              <a:rPr lang="en-US" smtClean="0">
                <a:solidFill>
                  <a:schemeClr val="bg1"/>
                </a:solidFill>
              </a:rPr>
              <a:t>Primitive life is believed to have formed 3.85 Billion years ago. </a:t>
            </a:r>
          </a:p>
          <a:p>
            <a:pPr lvl="1" eaLnBrk="1" hangingPunct="1"/>
            <a:r>
              <a:rPr lang="en-US" smtClean="0">
                <a:solidFill>
                  <a:schemeClr val="bg1"/>
                </a:solidFill>
              </a:rPr>
              <a:t>The earth is old, and a lot has changed over time.</a:t>
            </a:r>
            <a:r>
              <a:rPr lang="en-US" smtClean="0"/>
              <a:t> </a:t>
            </a:r>
          </a:p>
        </p:txBody>
      </p:sp>
      <p:pic>
        <p:nvPicPr>
          <p:cNvPr id="57347" name="Picture 7" descr="messenger_earth_l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48958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9" descr="clock-o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590800"/>
            <a:ext cx="4267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48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body" idx="4294967295"/>
          </p:nvPr>
        </p:nvSpPr>
        <p:spPr>
          <a:xfrm>
            <a:off x="228600" y="304800"/>
            <a:ext cx="8763000" cy="5821363"/>
          </a:xfrm>
        </p:spPr>
        <p:txBody>
          <a:bodyPr/>
          <a:lstStyle/>
          <a:p>
            <a:pPr eaLnBrk="1" hangingPunct="1"/>
            <a:r>
              <a:rPr lang="en-US" smtClean="0">
                <a:solidFill>
                  <a:srgbClr val="FF9933"/>
                </a:solidFill>
              </a:rPr>
              <a:t>The earth is roughly 4.6 Billion years old.</a:t>
            </a:r>
          </a:p>
          <a:p>
            <a:pPr lvl="1" eaLnBrk="1" hangingPunct="1"/>
            <a:r>
              <a:rPr lang="en-US" smtClean="0">
                <a:solidFill>
                  <a:srgbClr val="66FF99"/>
                </a:solidFill>
              </a:rPr>
              <a:t>Primitive life is believed to have formed 3.85 Billion years ago.</a:t>
            </a:r>
            <a:r>
              <a:rPr lang="en-US" smtClean="0">
                <a:solidFill>
                  <a:srgbClr val="FFFF00"/>
                </a:solidFill>
              </a:rPr>
              <a:t> </a:t>
            </a:r>
          </a:p>
          <a:p>
            <a:pPr lvl="1" eaLnBrk="1" hangingPunct="1"/>
            <a:r>
              <a:rPr lang="en-US" smtClean="0">
                <a:solidFill>
                  <a:schemeClr val="bg1"/>
                </a:solidFill>
              </a:rPr>
              <a:t>The earth is old, and a lot has changed over time.</a:t>
            </a:r>
            <a:r>
              <a:rPr lang="en-US" smtClean="0"/>
              <a:t> </a:t>
            </a:r>
          </a:p>
        </p:txBody>
      </p:sp>
      <p:pic>
        <p:nvPicPr>
          <p:cNvPr id="58371" name="Picture 7" descr="messenger_earth_l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48958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9" descr="clock-o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590800"/>
            <a:ext cx="4267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027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body" idx="4294967295"/>
          </p:nvPr>
        </p:nvSpPr>
        <p:spPr>
          <a:xfrm>
            <a:off x="228600" y="304800"/>
            <a:ext cx="8915400" cy="5821363"/>
          </a:xfrm>
        </p:spPr>
        <p:txBody>
          <a:bodyPr/>
          <a:lstStyle/>
          <a:p>
            <a:pPr eaLnBrk="1" hangingPunct="1"/>
            <a:r>
              <a:rPr lang="en-US" smtClean="0">
                <a:solidFill>
                  <a:srgbClr val="FF9933"/>
                </a:solidFill>
              </a:rPr>
              <a:t>The earth is roughly 4.6 Billion years old.</a:t>
            </a:r>
          </a:p>
          <a:p>
            <a:pPr lvl="1" eaLnBrk="1" hangingPunct="1"/>
            <a:r>
              <a:rPr lang="en-US" smtClean="0">
                <a:solidFill>
                  <a:srgbClr val="66FF99"/>
                </a:solidFill>
              </a:rPr>
              <a:t>Primitive life is believed to have formed 3.85 Billion years ago.</a:t>
            </a:r>
            <a:r>
              <a:rPr lang="en-US" smtClean="0">
                <a:solidFill>
                  <a:srgbClr val="FFFF00"/>
                </a:solidFill>
              </a:rPr>
              <a:t> </a:t>
            </a:r>
          </a:p>
          <a:p>
            <a:pPr lvl="1" eaLnBrk="1" hangingPunct="1"/>
            <a:r>
              <a:rPr lang="en-US" smtClean="0">
                <a:solidFill>
                  <a:srgbClr val="FF7C80"/>
                </a:solidFill>
              </a:rPr>
              <a:t>The Earth is old, and a lot has changed over time.</a:t>
            </a:r>
            <a:r>
              <a:rPr lang="en-US" smtClean="0"/>
              <a:t> </a:t>
            </a:r>
          </a:p>
        </p:txBody>
      </p:sp>
      <p:pic>
        <p:nvPicPr>
          <p:cNvPr id="59395" name="Picture 7" descr="messenger_earth_l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48958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9" descr="clock-o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590800"/>
            <a:ext cx="4267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925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1"/>
          </p:nvPr>
        </p:nvSpPr>
        <p:spPr>
          <a:xfrm>
            <a:off x="457200" y="304800"/>
            <a:ext cx="8077200" cy="5821363"/>
          </a:xfrm>
        </p:spPr>
        <p:txBody>
          <a:bodyPr/>
          <a:lstStyle/>
          <a:p>
            <a:pPr eaLnBrk="1" hangingPunct="1"/>
            <a:r>
              <a:rPr lang="en-US" smtClean="0">
                <a:solidFill>
                  <a:srgbClr val="66FF99"/>
                </a:solidFill>
              </a:rPr>
              <a:t>We have all seen pictures like this, what do you really know about evolution?</a:t>
            </a:r>
          </a:p>
        </p:txBody>
      </p:sp>
      <p:pic>
        <p:nvPicPr>
          <p:cNvPr id="60419" name="Picture 5" descr="ev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8763000" cy="381000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60420" name="Rectangle 7"/>
          <p:cNvSpPr>
            <a:spLocks noChangeArrowheads="1"/>
          </p:cNvSpPr>
          <p:nvPr/>
        </p:nvSpPr>
        <p:spPr bwMode="auto">
          <a:xfrm>
            <a:off x="2057400" y="4038600"/>
            <a:ext cx="990600" cy="1447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0421" name="Rectangle 8"/>
          <p:cNvSpPr>
            <a:spLocks noChangeArrowheads="1"/>
          </p:cNvSpPr>
          <p:nvPr/>
        </p:nvSpPr>
        <p:spPr bwMode="auto">
          <a:xfrm>
            <a:off x="2971800" y="4267200"/>
            <a:ext cx="838200" cy="12954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0422" name="Rectangle 9"/>
          <p:cNvSpPr>
            <a:spLocks noChangeArrowheads="1"/>
          </p:cNvSpPr>
          <p:nvPr/>
        </p:nvSpPr>
        <p:spPr bwMode="auto">
          <a:xfrm>
            <a:off x="3581400" y="3886200"/>
            <a:ext cx="1143000" cy="457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0423" name="Rectangle 10"/>
          <p:cNvSpPr>
            <a:spLocks noChangeArrowheads="1"/>
          </p:cNvSpPr>
          <p:nvPr/>
        </p:nvSpPr>
        <p:spPr bwMode="auto">
          <a:xfrm>
            <a:off x="3657600" y="4267200"/>
            <a:ext cx="1143000" cy="1219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0424" name="Rectangle 11"/>
          <p:cNvSpPr>
            <a:spLocks noChangeArrowheads="1"/>
          </p:cNvSpPr>
          <p:nvPr/>
        </p:nvSpPr>
        <p:spPr bwMode="auto">
          <a:xfrm>
            <a:off x="4724400" y="4191000"/>
            <a:ext cx="1143000" cy="12954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0425" name="Rectangle 12"/>
          <p:cNvSpPr>
            <a:spLocks noChangeArrowheads="1"/>
          </p:cNvSpPr>
          <p:nvPr/>
        </p:nvSpPr>
        <p:spPr bwMode="auto">
          <a:xfrm>
            <a:off x="5638800" y="4267200"/>
            <a:ext cx="1143000" cy="1219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0426" name="Rectangle 13"/>
          <p:cNvSpPr>
            <a:spLocks noChangeArrowheads="1"/>
          </p:cNvSpPr>
          <p:nvPr/>
        </p:nvSpPr>
        <p:spPr bwMode="auto">
          <a:xfrm>
            <a:off x="6781800" y="4343400"/>
            <a:ext cx="1676400" cy="1219200"/>
          </a:xfrm>
          <a:prstGeom prst="rect">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body" idx="4294967295"/>
          </p:nvPr>
        </p:nvSpPr>
        <p:spPr>
          <a:xfrm>
            <a:off x="457200" y="304800"/>
            <a:ext cx="8229600" cy="5821363"/>
          </a:xfrm>
        </p:spPr>
        <p:txBody>
          <a:bodyPr/>
          <a:lstStyle/>
          <a:p>
            <a:pPr eaLnBrk="1" hangingPunct="1"/>
            <a:r>
              <a:rPr lang="en-US" smtClean="0">
                <a:solidFill>
                  <a:srgbClr val="66FF99"/>
                </a:solidFill>
              </a:rPr>
              <a:t>We have all seen pictures like this, what do you really know about evolution?</a:t>
            </a:r>
          </a:p>
        </p:txBody>
      </p:sp>
      <p:pic>
        <p:nvPicPr>
          <p:cNvPr id="61443" name="Picture 5" descr="ev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8763000" cy="381000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61444" name="Rectangle 6"/>
          <p:cNvSpPr>
            <a:spLocks noChangeArrowheads="1"/>
          </p:cNvSpPr>
          <p:nvPr/>
        </p:nvSpPr>
        <p:spPr bwMode="auto">
          <a:xfrm>
            <a:off x="3048000" y="4267200"/>
            <a:ext cx="762000" cy="12954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1445" name="Rectangle 7"/>
          <p:cNvSpPr>
            <a:spLocks noChangeArrowheads="1"/>
          </p:cNvSpPr>
          <p:nvPr/>
        </p:nvSpPr>
        <p:spPr bwMode="auto">
          <a:xfrm>
            <a:off x="3581400" y="3886200"/>
            <a:ext cx="1143000" cy="457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1446" name="Rectangle 8"/>
          <p:cNvSpPr>
            <a:spLocks noChangeArrowheads="1"/>
          </p:cNvSpPr>
          <p:nvPr/>
        </p:nvSpPr>
        <p:spPr bwMode="auto">
          <a:xfrm>
            <a:off x="3657600" y="4267200"/>
            <a:ext cx="1143000" cy="1219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1447" name="Rectangle 9"/>
          <p:cNvSpPr>
            <a:spLocks noChangeArrowheads="1"/>
          </p:cNvSpPr>
          <p:nvPr/>
        </p:nvSpPr>
        <p:spPr bwMode="auto">
          <a:xfrm>
            <a:off x="4724400" y="4191000"/>
            <a:ext cx="1143000" cy="12954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1448" name="Rectangle 10"/>
          <p:cNvSpPr>
            <a:spLocks noChangeArrowheads="1"/>
          </p:cNvSpPr>
          <p:nvPr/>
        </p:nvSpPr>
        <p:spPr bwMode="auto">
          <a:xfrm>
            <a:off x="5638800" y="4267200"/>
            <a:ext cx="1143000" cy="1219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1449" name="Rectangle 11"/>
          <p:cNvSpPr>
            <a:spLocks noChangeArrowheads="1"/>
          </p:cNvSpPr>
          <p:nvPr/>
        </p:nvSpPr>
        <p:spPr bwMode="auto">
          <a:xfrm>
            <a:off x="6781800" y="4343400"/>
            <a:ext cx="1676400" cy="1219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1450" name="Rectangle 12"/>
          <p:cNvSpPr>
            <a:spLocks noChangeArrowheads="1"/>
          </p:cNvSpPr>
          <p:nvPr/>
        </p:nvSpPr>
        <p:spPr bwMode="auto">
          <a:xfrm>
            <a:off x="2895600" y="5181600"/>
            <a:ext cx="228600" cy="228600"/>
          </a:xfrm>
          <a:prstGeom prst="rect">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body" idx="4294967295"/>
          </p:nvPr>
        </p:nvSpPr>
        <p:spPr>
          <a:xfrm>
            <a:off x="457200" y="304800"/>
            <a:ext cx="8229600" cy="5821363"/>
          </a:xfrm>
        </p:spPr>
        <p:txBody>
          <a:bodyPr/>
          <a:lstStyle/>
          <a:p>
            <a:pPr eaLnBrk="1" hangingPunct="1"/>
            <a:r>
              <a:rPr lang="en-US" smtClean="0">
                <a:solidFill>
                  <a:srgbClr val="66FF99"/>
                </a:solidFill>
              </a:rPr>
              <a:t>We have all seen pictures like this, what do you really know about evolution?</a:t>
            </a:r>
          </a:p>
        </p:txBody>
      </p:sp>
      <p:pic>
        <p:nvPicPr>
          <p:cNvPr id="62467" name="Picture 5" descr="ev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8763000" cy="381000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62468" name="Rectangle 6"/>
          <p:cNvSpPr>
            <a:spLocks noChangeArrowheads="1"/>
          </p:cNvSpPr>
          <p:nvPr/>
        </p:nvSpPr>
        <p:spPr bwMode="auto">
          <a:xfrm>
            <a:off x="3581400" y="3886200"/>
            <a:ext cx="1143000" cy="457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2469" name="Rectangle 7"/>
          <p:cNvSpPr>
            <a:spLocks noChangeArrowheads="1"/>
          </p:cNvSpPr>
          <p:nvPr/>
        </p:nvSpPr>
        <p:spPr bwMode="auto">
          <a:xfrm>
            <a:off x="3886200" y="4267200"/>
            <a:ext cx="914400" cy="1219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2470" name="Rectangle 8"/>
          <p:cNvSpPr>
            <a:spLocks noChangeArrowheads="1"/>
          </p:cNvSpPr>
          <p:nvPr/>
        </p:nvSpPr>
        <p:spPr bwMode="auto">
          <a:xfrm>
            <a:off x="4724400" y="4191000"/>
            <a:ext cx="1143000" cy="12954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2471" name="Rectangle 9"/>
          <p:cNvSpPr>
            <a:spLocks noChangeArrowheads="1"/>
          </p:cNvSpPr>
          <p:nvPr/>
        </p:nvSpPr>
        <p:spPr bwMode="auto">
          <a:xfrm>
            <a:off x="5638800" y="4267200"/>
            <a:ext cx="1143000" cy="1219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2472" name="Rectangle 10"/>
          <p:cNvSpPr>
            <a:spLocks noChangeArrowheads="1"/>
          </p:cNvSpPr>
          <p:nvPr/>
        </p:nvSpPr>
        <p:spPr bwMode="auto">
          <a:xfrm>
            <a:off x="6781800" y="4343400"/>
            <a:ext cx="1676400" cy="1219200"/>
          </a:xfrm>
          <a:prstGeom prst="rect">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body" idx="4294967295"/>
          </p:nvPr>
        </p:nvSpPr>
        <p:spPr>
          <a:xfrm>
            <a:off x="457200" y="304800"/>
            <a:ext cx="8229600" cy="5821363"/>
          </a:xfrm>
        </p:spPr>
        <p:txBody>
          <a:bodyPr/>
          <a:lstStyle/>
          <a:p>
            <a:pPr eaLnBrk="1" hangingPunct="1"/>
            <a:r>
              <a:rPr lang="en-US" smtClean="0">
                <a:solidFill>
                  <a:srgbClr val="66FF99"/>
                </a:solidFill>
              </a:rPr>
              <a:t>We have all seen pictures like this, what do you really know about evolution?</a:t>
            </a:r>
          </a:p>
        </p:txBody>
      </p:sp>
      <p:pic>
        <p:nvPicPr>
          <p:cNvPr id="63491" name="Picture 5" descr="ev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8763000" cy="381000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63492" name="Rectangle 7"/>
          <p:cNvSpPr>
            <a:spLocks noChangeArrowheads="1"/>
          </p:cNvSpPr>
          <p:nvPr/>
        </p:nvSpPr>
        <p:spPr bwMode="auto">
          <a:xfrm>
            <a:off x="4724400" y="4191000"/>
            <a:ext cx="1143000" cy="12954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3493" name="Rectangle 8"/>
          <p:cNvSpPr>
            <a:spLocks noChangeArrowheads="1"/>
          </p:cNvSpPr>
          <p:nvPr/>
        </p:nvSpPr>
        <p:spPr bwMode="auto">
          <a:xfrm>
            <a:off x="5638800" y="4267200"/>
            <a:ext cx="1143000" cy="1219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3494" name="Rectangle 9"/>
          <p:cNvSpPr>
            <a:spLocks noChangeArrowheads="1"/>
          </p:cNvSpPr>
          <p:nvPr/>
        </p:nvSpPr>
        <p:spPr bwMode="auto">
          <a:xfrm>
            <a:off x="6781800" y="4343400"/>
            <a:ext cx="1676400" cy="1219200"/>
          </a:xfrm>
          <a:prstGeom prst="rect">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body" idx="4294967295"/>
          </p:nvPr>
        </p:nvSpPr>
        <p:spPr>
          <a:xfrm>
            <a:off x="457200" y="304800"/>
            <a:ext cx="8229600" cy="5821363"/>
          </a:xfrm>
        </p:spPr>
        <p:txBody>
          <a:bodyPr/>
          <a:lstStyle/>
          <a:p>
            <a:pPr eaLnBrk="1" hangingPunct="1"/>
            <a:r>
              <a:rPr lang="en-US" smtClean="0">
                <a:solidFill>
                  <a:srgbClr val="66FF99"/>
                </a:solidFill>
              </a:rPr>
              <a:t>We have all seen pictures like this, what do you really know about evolution?</a:t>
            </a:r>
          </a:p>
        </p:txBody>
      </p:sp>
      <p:pic>
        <p:nvPicPr>
          <p:cNvPr id="64515" name="Picture 5" descr="ev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8763000" cy="381000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64516" name="Rectangle 6"/>
          <p:cNvSpPr>
            <a:spLocks noChangeArrowheads="1"/>
          </p:cNvSpPr>
          <p:nvPr/>
        </p:nvSpPr>
        <p:spPr bwMode="auto">
          <a:xfrm>
            <a:off x="5791200" y="4572000"/>
            <a:ext cx="990600" cy="9144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4517" name="Rectangle 7"/>
          <p:cNvSpPr>
            <a:spLocks noChangeArrowheads="1"/>
          </p:cNvSpPr>
          <p:nvPr/>
        </p:nvSpPr>
        <p:spPr bwMode="auto">
          <a:xfrm>
            <a:off x="6781800" y="4343400"/>
            <a:ext cx="1676400" cy="1219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4518" name="Rectangle 8"/>
          <p:cNvSpPr>
            <a:spLocks noChangeArrowheads="1"/>
          </p:cNvSpPr>
          <p:nvPr/>
        </p:nvSpPr>
        <p:spPr bwMode="auto">
          <a:xfrm>
            <a:off x="5638800" y="5105400"/>
            <a:ext cx="304800" cy="304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4519" name="Rectangle 9"/>
          <p:cNvSpPr>
            <a:spLocks noChangeArrowheads="1"/>
          </p:cNvSpPr>
          <p:nvPr/>
        </p:nvSpPr>
        <p:spPr bwMode="auto">
          <a:xfrm>
            <a:off x="5943600" y="4343400"/>
            <a:ext cx="838200" cy="304800"/>
          </a:xfrm>
          <a:prstGeom prst="rect">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body" idx="4294967295"/>
          </p:nvPr>
        </p:nvSpPr>
        <p:spPr>
          <a:xfrm>
            <a:off x="457200" y="304800"/>
            <a:ext cx="8229600" cy="5821363"/>
          </a:xfrm>
        </p:spPr>
        <p:txBody>
          <a:bodyPr/>
          <a:lstStyle/>
          <a:p>
            <a:pPr eaLnBrk="1" hangingPunct="1"/>
            <a:r>
              <a:rPr lang="en-US" smtClean="0">
                <a:solidFill>
                  <a:srgbClr val="66FF99"/>
                </a:solidFill>
              </a:rPr>
              <a:t>We have all seen pictures like this, what do you really know about evolution?</a:t>
            </a:r>
          </a:p>
        </p:txBody>
      </p:sp>
      <p:pic>
        <p:nvPicPr>
          <p:cNvPr id="65539" name="Picture 5" descr="ev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8763000" cy="381000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65540" name="Rectangle 6"/>
          <p:cNvSpPr>
            <a:spLocks noChangeArrowheads="1"/>
          </p:cNvSpPr>
          <p:nvPr/>
        </p:nvSpPr>
        <p:spPr bwMode="auto">
          <a:xfrm>
            <a:off x="6781800" y="4343400"/>
            <a:ext cx="1676400" cy="1219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5541" name="Rectangle 9"/>
          <p:cNvSpPr>
            <a:spLocks noChangeArrowheads="1"/>
          </p:cNvSpPr>
          <p:nvPr/>
        </p:nvSpPr>
        <p:spPr bwMode="auto">
          <a:xfrm>
            <a:off x="6629400" y="4876800"/>
            <a:ext cx="381000" cy="685800"/>
          </a:xfrm>
          <a:prstGeom prst="rect">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1" name="Rectangle 3"/>
          <p:cNvSpPr>
            <a:spLocks noGrp="1" noChangeArrowheads="1"/>
          </p:cNvSpPr>
          <p:nvPr>
            <p:ph type="body" idx="1"/>
          </p:nvPr>
        </p:nvSpPr>
        <p:spPr>
          <a:xfrm>
            <a:off x="457200" y="304800"/>
            <a:ext cx="8229600" cy="5821363"/>
          </a:xfrm>
        </p:spPr>
        <p:txBody>
          <a:bodyPr/>
          <a:lstStyle/>
          <a:p>
            <a:pPr>
              <a:defRPr/>
            </a:pPr>
            <a:endParaRPr lang="en-US" sz="2800" dirty="0" smtClean="0"/>
          </a:p>
          <a:p>
            <a:pPr marL="0" indent="0">
              <a:buFontTx/>
              <a:buNone/>
              <a:defRPr/>
            </a:pPr>
            <a:endParaRPr lang="en-US" sz="2800" dirty="0"/>
          </a:p>
          <a:p>
            <a:pPr>
              <a:defRPr/>
            </a:pPr>
            <a:r>
              <a:rPr lang="en-US" sz="2800" dirty="0">
                <a:hlinkClick r:id="rId2"/>
              </a:rPr>
              <a:t>http://</a:t>
            </a:r>
            <a:r>
              <a:rPr lang="en-US" sz="2800" dirty="0" smtClean="0">
                <a:hlinkClick r:id="rId2"/>
              </a:rPr>
              <a:t>sciencepowerpoint.com/index.html</a:t>
            </a:r>
            <a:endParaRPr lang="en-US" sz="2800" dirty="0" smtClean="0"/>
          </a:p>
          <a:p>
            <a:pPr>
              <a:defRPr/>
            </a:pPr>
            <a:r>
              <a:rPr lang="en-US" sz="2800" dirty="0" smtClean="0"/>
              <a:t>Please </a:t>
            </a:r>
            <a:r>
              <a:rPr lang="en-US" sz="2800" dirty="0"/>
              <a:t>feel free to contact me with any questions you may have.  Thanks again for your interest in this curriculum.</a:t>
            </a:r>
          </a:p>
          <a:p>
            <a:pPr>
              <a:defRPr/>
            </a:pPr>
            <a:endParaRPr lang="en-US" sz="2800" dirty="0"/>
          </a:p>
          <a:p>
            <a:pPr>
              <a:defRPr/>
            </a:pPr>
            <a:r>
              <a:rPr lang="en-US" sz="2800" dirty="0"/>
              <a:t>Sincerely,</a:t>
            </a:r>
          </a:p>
          <a:p>
            <a:pPr>
              <a:defRPr/>
            </a:pPr>
            <a:r>
              <a:rPr lang="en-US" sz="2800" dirty="0"/>
              <a:t>Ryan Murphy </a:t>
            </a:r>
            <a:r>
              <a:rPr lang="en-US" sz="2800" dirty="0" err="1"/>
              <a:t>M.Ed</a:t>
            </a:r>
            <a:endParaRPr lang="en-US" sz="2800" dirty="0"/>
          </a:p>
          <a:p>
            <a:pPr>
              <a:defRPr/>
            </a:pPr>
            <a:r>
              <a:rPr lang="en-US" sz="2800" dirty="0"/>
              <a:t> </a:t>
            </a:r>
            <a:r>
              <a:rPr lang="en-US" sz="2800" dirty="0">
                <a:hlinkClick r:id="rId3"/>
              </a:rPr>
              <a:t>ryemurf@gmail.com</a:t>
            </a:r>
            <a:endParaRPr lang="en-US" sz="2800" dirty="0"/>
          </a:p>
          <a:p>
            <a:pPr lvl="1">
              <a:defRPr/>
            </a:pPr>
            <a:endParaRPr lang="en-US" sz="2400" dirty="0"/>
          </a:p>
          <a:p>
            <a:pPr lvl="2">
              <a:buFontTx/>
              <a:buNone/>
              <a:defRPr/>
            </a:pPr>
            <a:endParaRPr lang="en-US" sz="2000" dirty="0"/>
          </a:p>
        </p:txBody>
      </p:sp>
      <p:pic>
        <p:nvPicPr>
          <p:cNvPr id="9219" name="Rectangle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2075"/>
            <a:ext cx="9137650"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2" descr="C:\Users\Ryan\Desktop\Science from Mur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5575" y="2895600"/>
            <a:ext cx="3733800"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81086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body" idx="4294967295"/>
          </p:nvPr>
        </p:nvSpPr>
        <p:spPr>
          <a:xfrm>
            <a:off x="457200" y="304800"/>
            <a:ext cx="8229600" cy="5821363"/>
          </a:xfrm>
        </p:spPr>
        <p:txBody>
          <a:bodyPr/>
          <a:lstStyle/>
          <a:p>
            <a:pPr eaLnBrk="1" hangingPunct="1"/>
            <a:r>
              <a:rPr lang="en-US" smtClean="0">
                <a:solidFill>
                  <a:srgbClr val="66FF99"/>
                </a:solidFill>
              </a:rPr>
              <a:t>We have all seen pictures like this, what do you really know about evolution?</a:t>
            </a:r>
          </a:p>
          <a:p>
            <a:pPr lvl="1" eaLnBrk="1" hangingPunct="1"/>
            <a:r>
              <a:rPr lang="en-US" smtClean="0">
                <a:solidFill>
                  <a:srgbClr val="3366FF"/>
                </a:solidFill>
              </a:rPr>
              <a:t>Please talk it over with your table group and be prepared to speak about your conversation.</a:t>
            </a:r>
          </a:p>
        </p:txBody>
      </p:sp>
      <p:pic>
        <p:nvPicPr>
          <p:cNvPr id="66563" name="Picture 5" descr="ev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8763000" cy="381000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1" name="Rectangle 3"/>
          <p:cNvSpPr>
            <a:spLocks noGrp="1" noChangeArrowheads="1"/>
          </p:cNvSpPr>
          <p:nvPr>
            <p:ph type="body" idx="4294967295"/>
          </p:nvPr>
        </p:nvSpPr>
        <p:spPr>
          <a:xfrm>
            <a:off x="228600" y="304800"/>
            <a:ext cx="8763000" cy="5826125"/>
          </a:xfrm>
        </p:spPr>
        <p:txBody>
          <a:bodyPr/>
          <a:lstStyle/>
          <a:p>
            <a:pPr eaLnBrk="1" hangingPunct="1">
              <a:defRPr/>
            </a:pPr>
            <a:r>
              <a:rPr lang="en-US" dirty="0" smtClean="0"/>
              <a:t>Evolution: Evolution is change (*) of a population of organisms from one generation to the next.  </a:t>
            </a:r>
          </a:p>
          <a:p>
            <a:pPr lvl="1" eaLnBrk="1" hangingPunct="1">
              <a:defRPr/>
            </a:pPr>
            <a:r>
              <a:rPr lang="en-US" dirty="0" smtClean="0"/>
              <a:t>-</a:t>
            </a:r>
          </a:p>
          <a:p>
            <a:pPr lvl="1" eaLnBrk="1" hangingPunct="1">
              <a:defRPr/>
            </a:pPr>
            <a:r>
              <a:rPr lang="en-US" dirty="0" smtClean="0"/>
              <a:t>-</a:t>
            </a:r>
          </a:p>
        </p:txBody>
      </p:sp>
      <p:pic>
        <p:nvPicPr>
          <p:cNvPr id="67587" name="Picture 9" descr="peppered-mot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71800"/>
            <a:ext cx="8686800" cy="35814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591301"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1" name="Rectangle 3"/>
          <p:cNvSpPr>
            <a:spLocks noGrp="1" noChangeArrowheads="1"/>
          </p:cNvSpPr>
          <p:nvPr>
            <p:ph type="body" idx="4294967295"/>
          </p:nvPr>
        </p:nvSpPr>
        <p:spPr>
          <a:xfrm>
            <a:off x="228600" y="304800"/>
            <a:ext cx="8763000" cy="5826125"/>
          </a:xfrm>
        </p:spPr>
        <p:txBody>
          <a:bodyPr/>
          <a:lstStyle/>
          <a:p>
            <a:pPr eaLnBrk="1" hangingPunct="1">
              <a:defRPr/>
            </a:pPr>
            <a:r>
              <a:rPr lang="en-US" dirty="0" smtClean="0"/>
              <a:t>Evolution: Evolution is change (*) of a population of organisms from one generation to the next.  </a:t>
            </a:r>
          </a:p>
          <a:p>
            <a:pPr lvl="1" eaLnBrk="1" hangingPunct="1">
              <a:defRPr/>
            </a:pPr>
            <a:r>
              <a:rPr lang="en-US" dirty="0" smtClean="0">
                <a:solidFill>
                  <a:srgbClr val="FFFF00"/>
                </a:solidFill>
              </a:rPr>
              <a:t>* = in the gene pool</a:t>
            </a:r>
          </a:p>
          <a:p>
            <a:pPr lvl="1" eaLnBrk="1" hangingPunct="1">
              <a:defRPr/>
            </a:pPr>
            <a:r>
              <a:rPr lang="en-US" dirty="0" smtClean="0"/>
              <a:t>-</a:t>
            </a:r>
          </a:p>
        </p:txBody>
      </p:sp>
      <p:pic>
        <p:nvPicPr>
          <p:cNvPr id="68611" name="Picture 9" descr="peppered-mot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71800"/>
            <a:ext cx="8686800" cy="35814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591301"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1" name="Rectangle 3"/>
          <p:cNvSpPr>
            <a:spLocks noGrp="1" noChangeArrowheads="1"/>
          </p:cNvSpPr>
          <p:nvPr>
            <p:ph type="body" idx="4294967295"/>
          </p:nvPr>
        </p:nvSpPr>
        <p:spPr>
          <a:xfrm>
            <a:off x="228600" y="304800"/>
            <a:ext cx="8763000" cy="5826125"/>
          </a:xfrm>
        </p:spPr>
        <p:txBody>
          <a:bodyPr/>
          <a:lstStyle/>
          <a:p>
            <a:pPr eaLnBrk="1" hangingPunct="1">
              <a:defRPr/>
            </a:pPr>
            <a:r>
              <a:rPr lang="en-US" dirty="0" smtClean="0"/>
              <a:t>Evolution: Evolution is change (*) of a population of organisms from one generation to the next.  </a:t>
            </a:r>
          </a:p>
          <a:p>
            <a:pPr lvl="1" eaLnBrk="1" hangingPunct="1">
              <a:defRPr/>
            </a:pPr>
            <a:r>
              <a:rPr lang="en-US" dirty="0" smtClean="0"/>
              <a:t>* = in the gene pool</a:t>
            </a:r>
          </a:p>
          <a:p>
            <a:pPr lvl="1" eaLnBrk="1" hangingPunct="1">
              <a:defRPr/>
            </a:pPr>
            <a:r>
              <a:rPr lang="en-US" dirty="0" smtClean="0">
                <a:solidFill>
                  <a:srgbClr val="FFFF00"/>
                </a:solidFill>
              </a:rPr>
              <a:t>Usually an advancement.</a:t>
            </a:r>
          </a:p>
        </p:txBody>
      </p:sp>
      <p:pic>
        <p:nvPicPr>
          <p:cNvPr id="69635" name="Picture 9" descr="peppered-mot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71800"/>
            <a:ext cx="8686800" cy="35814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591301"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1" name="Rectangle 3"/>
          <p:cNvSpPr>
            <a:spLocks noGrp="1" noChangeArrowheads="1"/>
          </p:cNvSpPr>
          <p:nvPr>
            <p:ph type="body" idx="4294967295"/>
          </p:nvPr>
        </p:nvSpPr>
        <p:spPr>
          <a:xfrm>
            <a:off x="228600" y="304800"/>
            <a:ext cx="8763000" cy="5826125"/>
          </a:xfrm>
        </p:spPr>
        <p:txBody>
          <a:bodyPr/>
          <a:lstStyle/>
          <a:p>
            <a:pPr eaLnBrk="1" hangingPunct="1">
              <a:defRPr/>
            </a:pPr>
            <a:r>
              <a:rPr lang="en-US" dirty="0" smtClean="0"/>
              <a:t>Evolution: Evolution is change (*) of a population of organisms from one generation to the next.  </a:t>
            </a:r>
          </a:p>
          <a:p>
            <a:pPr lvl="1" eaLnBrk="1" hangingPunct="1">
              <a:defRPr/>
            </a:pPr>
            <a:r>
              <a:rPr lang="en-US" dirty="0" smtClean="0"/>
              <a:t>* = in the gene pool</a:t>
            </a:r>
          </a:p>
          <a:p>
            <a:pPr lvl="1" eaLnBrk="1" hangingPunct="1">
              <a:defRPr/>
            </a:pPr>
            <a:r>
              <a:rPr lang="en-US" dirty="0" smtClean="0">
                <a:solidFill>
                  <a:srgbClr val="FFFF00"/>
                </a:solidFill>
              </a:rPr>
              <a:t>Usually an advancement.</a:t>
            </a:r>
          </a:p>
        </p:txBody>
      </p:sp>
      <p:pic>
        <p:nvPicPr>
          <p:cNvPr id="70659" name="Picture 9" descr="peppered-mot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71800"/>
            <a:ext cx="8686800" cy="35814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591301"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endParaRPr>
          </a:p>
        </p:txBody>
      </p:sp>
      <p:sp>
        <p:nvSpPr>
          <p:cNvPr id="70661" name="Rounded Rectangle 4"/>
          <p:cNvSpPr>
            <a:spLocks noChangeArrowheads="1"/>
          </p:cNvSpPr>
          <p:nvPr/>
        </p:nvSpPr>
        <p:spPr bwMode="auto">
          <a:xfrm>
            <a:off x="990600" y="1905000"/>
            <a:ext cx="3505200" cy="457200"/>
          </a:xfrm>
          <a:prstGeom prst="roundRect">
            <a:avLst>
              <a:gd name="adj" fmla="val 16667"/>
            </a:avLst>
          </a:prstGeom>
          <a:solidFill>
            <a:srgbClr val="FF00FF">
              <a:alpha val="34901"/>
            </a:srgbClr>
          </a:solidFill>
          <a:ln w="57150" algn="ctr">
            <a:solidFill>
              <a:srgbClr val="FF00FF"/>
            </a:solidFill>
            <a:round/>
            <a:headEnd/>
            <a:tailEnd/>
          </a:ln>
        </p:spPr>
        <p:txBody>
          <a:bodyPr/>
          <a:lstStyle/>
          <a:p>
            <a:endParaRPr lang="en-US"/>
          </a:p>
        </p:txBody>
      </p:sp>
      <p:sp>
        <p:nvSpPr>
          <p:cNvPr id="6" name="Rectangle 5"/>
          <p:cNvSpPr/>
          <p:nvPr/>
        </p:nvSpPr>
        <p:spPr>
          <a:xfrm>
            <a:off x="772729" y="2967335"/>
            <a:ext cx="7598555" cy="923330"/>
          </a:xfrm>
          <a:prstGeom prst="rect">
            <a:avLst/>
          </a:prstGeom>
          <a:noFill/>
        </p:spPr>
        <p:txBody>
          <a:bodyPr wrap="none">
            <a:spAutoFit/>
          </a:bodyPr>
          <a:lstStyle/>
          <a:p>
            <a:pPr algn="ctr">
              <a:defRPr/>
            </a:pPr>
            <a:r>
              <a:rPr lang="en-US" sz="5400" b="1" dirty="0">
                <a:ln w="17780" cmpd="sng">
                  <a:solidFill>
                    <a:sysClr val="windowText" lastClr="000000"/>
                  </a:solidFill>
                  <a:prstDash val="solid"/>
                  <a:miter lim="800000"/>
                </a:ln>
                <a:solidFill>
                  <a:srgbClr val="FF00FF"/>
                </a:solidFill>
                <a:effectLst>
                  <a:outerShdw blurRad="50800" algn="tl" rotWithShape="0">
                    <a:srgbClr val="000000"/>
                  </a:outerShdw>
                </a:effectLst>
              </a:rPr>
              <a:t>We will cover later….</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type="body" idx="1"/>
          </p:nvPr>
        </p:nvSpPr>
        <p:spPr>
          <a:xfrm>
            <a:off x="228600" y="228600"/>
            <a:ext cx="8763000" cy="5897563"/>
          </a:xfrm>
        </p:spPr>
        <p:txBody>
          <a:bodyPr/>
          <a:lstStyle/>
          <a:p>
            <a:pPr eaLnBrk="1" hangingPunct="1"/>
            <a:r>
              <a:rPr lang="en-US" smtClean="0"/>
              <a:t>The earliest ideas of evolution as change over time can be seen as lore and myth.</a:t>
            </a:r>
          </a:p>
          <a:p>
            <a:pPr lvl="1" eaLnBrk="1" hangingPunct="1"/>
            <a:r>
              <a:rPr lang="en-US" smtClean="0">
                <a:solidFill>
                  <a:schemeClr val="bg1"/>
                </a:solidFill>
              </a:rPr>
              <a:t>Still very much unexplained.</a:t>
            </a:r>
          </a:p>
        </p:txBody>
      </p:sp>
      <p:pic>
        <p:nvPicPr>
          <p:cNvPr id="71683" name="Picture 5" descr="promete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7630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body" idx="4294967295"/>
          </p:nvPr>
        </p:nvSpPr>
        <p:spPr>
          <a:xfrm>
            <a:off x="228600" y="228600"/>
            <a:ext cx="8763000" cy="5897563"/>
          </a:xfrm>
        </p:spPr>
        <p:txBody>
          <a:bodyPr/>
          <a:lstStyle/>
          <a:p>
            <a:pPr eaLnBrk="1" hangingPunct="1"/>
            <a:r>
              <a:rPr lang="en-US" smtClean="0"/>
              <a:t>The earliest ideas of evolution as change over time can be seen as lore and myth.</a:t>
            </a:r>
          </a:p>
          <a:p>
            <a:pPr lvl="1" eaLnBrk="1" hangingPunct="1"/>
            <a:r>
              <a:rPr lang="en-US" smtClean="0">
                <a:solidFill>
                  <a:srgbClr val="FF66FF"/>
                </a:solidFill>
              </a:rPr>
              <a:t>Still very much unexplained.</a:t>
            </a:r>
          </a:p>
        </p:txBody>
      </p:sp>
      <p:pic>
        <p:nvPicPr>
          <p:cNvPr id="72707" name="Picture 5" descr="promete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7630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body" idx="4294967295"/>
          </p:nvPr>
        </p:nvSpPr>
        <p:spPr>
          <a:xfrm>
            <a:off x="228600" y="152400"/>
            <a:ext cx="8763000" cy="5973763"/>
          </a:xfrm>
        </p:spPr>
        <p:txBody>
          <a:bodyPr/>
          <a:lstStyle/>
          <a:p>
            <a:pPr eaLnBrk="1" hangingPunct="1"/>
            <a:r>
              <a:rPr lang="en-US" smtClean="0">
                <a:solidFill>
                  <a:srgbClr val="99FF33"/>
                </a:solidFill>
              </a:rPr>
              <a:t>For most of modern history until the early 1800’s, most biological thinking was essentialism.</a:t>
            </a:r>
          </a:p>
          <a:p>
            <a:pPr eaLnBrk="1" hangingPunct="1"/>
            <a:endParaRPr lang="en-US" smtClean="0">
              <a:solidFill>
                <a:srgbClr val="0066FF"/>
              </a:solidFill>
            </a:endParaRPr>
          </a:p>
        </p:txBody>
      </p:sp>
      <p:sp>
        <p:nvSpPr>
          <p:cNvPr id="105165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body" idx="4294967295"/>
          </p:nvPr>
        </p:nvSpPr>
        <p:spPr>
          <a:xfrm>
            <a:off x="228600" y="152400"/>
            <a:ext cx="8763000" cy="5973763"/>
          </a:xfrm>
        </p:spPr>
        <p:txBody>
          <a:bodyPr/>
          <a:lstStyle/>
          <a:p>
            <a:pPr eaLnBrk="1" hangingPunct="1"/>
            <a:r>
              <a:rPr lang="en-US" smtClean="0">
                <a:solidFill>
                  <a:srgbClr val="99FF33"/>
                </a:solidFill>
              </a:rPr>
              <a:t>For most of modern history until the early 1800’s, most biological thinking was essentialism.</a:t>
            </a:r>
          </a:p>
          <a:p>
            <a:pPr lvl="1" eaLnBrk="1" hangingPunct="1"/>
            <a:r>
              <a:rPr lang="en-US" smtClean="0">
                <a:solidFill>
                  <a:srgbClr val="0066FF"/>
                </a:solidFill>
              </a:rPr>
              <a:t>This is the idea that every species has characteristics that are unalterable or cannot change.</a:t>
            </a:r>
          </a:p>
          <a:p>
            <a:pPr eaLnBrk="1" hangingPunct="1"/>
            <a:endParaRPr lang="en-US" smtClean="0">
              <a:solidFill>
                <a:srgbClr val="0066FF"/>
              </a:solidFill>
            </a:endParaRPr>
          </a:p>
        </p:txBody>
      </p:sp>
      <p:sp>
        <p:nvSpPr>
          <p:cNvPr id="1593347"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4294967295"/>
          </p:nvPr>
        </p:nvSpPr>
        <p:spPr>
          <a:xfrm>
            <a:off x="228600" y="152400"/>
            <a:ext cx="8763000" cy="5973763"/>
          </a:xfrm>
        </p:spPr>
        <p:txBody>
          <a:bodyPr/>
          <a:lstStyle/>
          <a:p>
            <a:pPr eaLnBrk="1" hangingPunct="1"/>
            <a:r>
              <a:rPr lang="en-US" smtClean="0">
                <a:solidFill>
                  <a:srgbClr val="99FF33"/>
                </a:solidFill>
              </a:rPr>
              <a:t>For most of modern history until the early 1800’s, most biological thinking was essentialism.</a:t>
            </a:r>
          </a:p>
          <a:p>
            <a:pPr lvl="1" eaLnBrk="1" hangingPunct="1"/>
            <a:r>
              <a:rPr lang="en-US" smtClean="0">
                <a:solidFill>
                  <a:srgbClr val="0066FF"/>
                </a:solidFill>
              </a:rPr>
              <a:t>This is the idea that every species has characteristics that are unalterable or cannot change.</a:t>
            </a:r>
          </a:p>
          <a:p>
            <a:pPr eaLnBrk="1" hangingPunct="1"/>
            <a:endParaRPr lang="en-US" smtClean="0">
              <a:solidFill>
                <a:srgbClr val="0066FF"/>
              </a:solidFill>
            </a:endParaRPr>
          </a:p>
        </p:txBody>
      </p:sp>
      <p:sp>
        <p:nvSpPr>
          <p:cNvPr id="1594371"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pic>
        <p:nvPicPr>
          <p:cNvPr id="757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200400"/>
            <a:ext cx="8534400" cy="3276600"/>
          </a:xfrm>
          <a:prstGeom prst="rect">
            <a:avLst/>
          </a:prstGeom>
          <a:noFill/>
          <a:ln w="76200">
            <a:solidFill>
              <a:srgbClr val="FF9933"/>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4294967295"/>
          </p:nvPr>
        </p:nvSpPr>
        <p:spPr>
          <a:xfrm>
            <a:off x="457200" y="304800"/>
            <a:ext cx="8153400" cy="5821363"/>
          </a:xfrm>
        </p:spPr>
        <p:txBody>
          <a:bodyPr/>
          <a:lstStyle/>
          <a:p>
            <a:r>
              <a:rPr lang="en-US" smtClean="0"/>
              <a:t>More Units Available at…</a:t>
            </a:r>
          </a:p>
        </p:txBody>
      </p:sp>
      <p:pic>
        <p:nvPicPr>
          <p:cNvPr id="5123" name="Picture 4" descr="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8382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5"/>
          <p:cNvSpPr txBox="1">
            <a:spLocks noChangeArrowheads="1"/>
          </p:cNvSpPr>
          <p:nvPr/>
        </p:nvSpPr>
        <p:spPr bwMode="auto">
          <a:xfrm>
            <a:off x="457200" y="3886200"/>
            <a:ext cx="845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lgn="ctr">
              <a:spcBef>
                <a:spcPct val="50000"/>
              </a:spcBef>
            </a:pPr>
            <a:endParaRPr lang="en-US" sz="1800">
              <a:latin typeface="Verdana" pitchFamily="34" charset="0"/>
            </a:endParaRPr>
          </a:p>
        </p:txBody>
      </p:sp>
      <p:sp>
        <p:nvSpPr>
          <p:cNvPr id="5125" name="Text Box 6"/>
          <p:cNvSpPr txBox="1">
            <a:spLocks noChangeArrowheads="1"/>
          </p:cNvSpPr>
          <p:nvPr/>
        </p:nvSpPr>
        <p:spPr bwMode="auto">
          <a:xfrm>
            <a:off x="304800" y="2057400"/>
            <a:ext cx="8610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spcBef>
                <a:spcPct val="50000"/>
              </a:spcBef>
            </a:pPr>
            <a:r>
              <a:rPr lang="en-US" sz="1800" b="1" dirty="0">
                <a:solidFill>
                  <a:srgbClr val="FFCCFF"/>
                </a:solidFill>
                <a:latin typeface="Verdana" pitchFamily="34" charset="0"/>
              </a:rPr>
              <a:t>Earth Science</a:t>
            </a:r>
            <a:r>
              <a:rPr lang="en-US" sz="1800" dirty="0">
                <a:solidFill>
                  <a:srgbClr val="FFCCFF"/>
                </a:solidFill>
                <a:latin typeface="Verdana" pitchFamily="34" charset="0"/>
              </a:rPr>
              <a:t>: The Soil Science and Glaciers Unit, The Geology Topics Unit, The Astronomy Topics Unit, The Weather and Climate Unit, and The Rivers and Water Quality Unit, The Water Molecule Unit.</a:t>
            </a:r>
          </a:p>
        </p:txBody>
      </p:sp>
      <p:sp>
        <p:nvSpPr>
          <p:cNvPr id="5126" name="Text Box 7"/>
          <p:cNvSpPr txBox="1">
            <a:spLocks noChangeArrowheads="1"/>
          </p:cNvSpPr>
          <p:nvPr/>
        </p:nvSpPr>
        <p:spPr bwMode="auto">
          <a:xfrm>
            <a:off x="304800" y="3048000"/>
            <a:ext cx="8686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spcBef>
                <a:spcPct val="50000"/>
              </a:spcBef>
            </a:pPr>
            <a:r>
              <a:rPr lang="en-US" sz="1800" b="1" dirty="0">
                <a:solidFill>
                  <a:srgbClr val="99FFCC"/>
                </a:solidFill>
                <a:latin typeface="Verdana" pitchFamily="34" charset="0"/>
              </a:rPr>
              <a:t>Physical Science</a:t>
            </a:r>
            <a:r>
              <a:rPr lang="en-US" sz="1800" dirty="0">
                <a:solidFill>
                  <a:srgbClr val="99FFCC"/>
                </a:solidFill>
                <a:latin typeface="Verdana" pitchFamily="34" charset="0"/>
              </a:rPr>
              <a:t>: The Laws of Motion and Machines Unit, The Atoms and Periodic Table Unit, The Energy and the Environment Unit, and Science Skills Unit.</a:t>
            </a:r>
          </a:p>
        </p:txBody>
      </p:sp>
      <p:sp>
        <p:nvSpPr>
          <p:cNvPr id="5127" name="Text Box 8"/>
          <p:cNvSpPr txBox="1">
            <a:spLocks noChangeArrowheads="1"/>
          </p:cNvSpPr>
          <p:nvPr/>
        </p:nvSpPr>
        <p:spPr bwMode="auto">
          <a:xfrm>
            <a:off x="304800" y="3962400"/>
            <a:ext cx="8610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spcBef>
                <a:spcPct val="50000"/>
              </a:spcBef>
            </a:pPr>
            <a:r>
              <a:rPr lang="en-US" sz="1800" b="1" dirty="0">
                <a:solidFill>
                  <a:srgbClr val="CCECFF"/>
                </a:solidFill>
                <a:latin typeface="Verdana" pitchFamily="34" charset="0"/>
              </a:rPr>
              <a:t>Life Science</a:t>
            </a:r>
            <a:r>
              <a:rPr lang="en-US" sz="1800" dirty="0">
                <a:solidFill>
                  <a:srgbClr val="CCECFF"/>
                </a:solidFill>
                <a:latin typeface="Verdana" pitchFamily="34" charset="0"/>
              </a:rPr>
              <a:t>: The Diseases and Cells Unit, The DNA and Genetics Unit, The Life Topics Unit, The Plant Unit, The Taxonomy and Classification Unit, Ecology: Feeding Levels Unit, Ecology: Interactions Unit, Ecology: Abiotic Factors, The Evolution and Natural Selection Unit and The Human Body Systems and Health Topics Unit</a:t>
            </a:r>
          </a:p>
        </p:txBody>
      </p:sp>
      <p:sp>
        <p:nvSpPr>
          <p:cNvPr id="5128" name="Rectangle 9"/>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latin typeface="Verdana" pitchFamily="34" charset="0"/>
              </a:rPr>
              <a:t>Copyright © 2010 Ryan P. Murphy</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body" idx="4294967295"/>
          </p:nvPr>
        </p:nvSpPr>
        <p:spPr>
          <a:xfrm>
            <a:off x="228600" y="152400"/>
            <a:ext cx="8763000" cy="5973763"/>
          </a:xfrm>
        </p:spPr>
        <p:txBody>
          <a:bodyPr/>
          <a:lstStyle/>
          <a:p>
            <a:pPr eaLnBrk="1" hangingPunct="1"/>
            <a:r>
              <a:rPr lang="en-US" smtClean="0">
                <a:solidFill>
                  <a:srgbClr val="99FF33"/>
                </a:solidFill>
              </a:rPr>
              <a:t>For most of modern history until the early 1800’s, most biological thinking was essentialism.</a:t>
            </a:r>
          </a:p>
          <a:p>
            <a:pPr lvl="1" eaLnBrk="1" hangingPunct="1"/>
            <a:r>
              <a:rPr lang="en-US" smtClean="0">
                <a:solidFill>
                  <a:srgbClr val="0066FF"/>
                </a:solidFill>
              </a:rPr>
              <a:t>This is the idea that every species has characteristics that are unalterable or cannot change.</a:t>
            </a:r>
          </a:p>
          <a:p>
            <a:pPr eaLnBrk="1" hangingPunct="1"/>
            <a:endParaRPr lang="en-US" smtClean="0">
              <a:solidFill>
                <a:srgbClr val="0066FF"/>
              </a:solidFill>
            </a:endParaRPr>
          </a:p>
        </p:txBody>
      </p:sp>
      <p:sp>
        <p:nvSpPr>
          <p:cNvPr id="1595395"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pic>
        <p:nvPicPr>
          <p:cNvPr id="768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200400"/>
            <a:ext cx="8534400" cy="3276600"/>
          </a:xfrm>
          <a:prstGeom prst="rect">
            <a:avLst/>
          </a:prstGeom>
          <a:noFill/>
          <a:ln w="76200">
            <a:solidFill>
              <a:srgbClr val="FF9933"/>
            </a:solidFill>
            <a:miter lim="800000"/>
            <a:headEnd/>
            <a:tailEnd/>
          </a:ln>
          <a:extLst>
            <a:ext uri="{909E8E84-426E-40DD-AFC4-6F175D3DCCD1}">
              <a14:hiddenFill xmlns:a14="http://schemas.microsoft.com/office/drawing/2010/main">
                <a:solidFill>
                  <a:srgbClr val="FFFFFF"/>
                </a:solidFill>
              </a14:hiddenFill>
            </a:ext>
          </a:extLst>
        </p:spPr>
      </p:pic>
      <p:sp>
        <p:nvSpPr>
          <p:cNvPr id="76805" name="WordArt 5"/>
          <p:cNvSpPr>
            <a:spLocks noChangeArrowheads="1" noChangeShapeType="1" noTextEdit="1"/>
          </p:cNvSpPr>
          <p:nvPr/>
        </p:nvSpPr>
        <p:spPr bwMode="auto">
          <a:xfrm>
            <a:off x="3429000" y="3429000"/>
            <a:ext cx="4724400" cy="571500"/>
          </a:xfrm>
          <a:prstGeom prst="rect">
            <a:avLst/>
          </a:prstGeom>
        </p:spPr>
        <p:txBody>
          <a:bodyPr wrap="none" fromWordArt="1">
            <a:prstTxWarp prst="textPlain">
              <a:avLst>
                <a:gd name="adj" fmla="val 50000"/>
              </a:avLst>
            </a:prstTxWarp>
          </a:bodyPr>
          <a:lstStyle/>
          <a:p>
            <a:pPr algn="ctr"/>
            <a:r>
              <a:rPr lang="en-US" sz="3600" kern="10">
                <a:ln w="28575">
                  <a:solidFill>
                    <a:srgbClr val="0066FF"/>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Not Correct!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type="body" idx="4294967295"/>
          </p:nvPr>
        </p:nvSpPr>
        <p:spPr>
          <a:xfrm>
            <a:off x="228600" y="457200"/>
            <a:ext cx="8915400" cy="5668963"/>
          </a:xfrm>
        </p:spPr>
        <p:txBody>
          <a:bodyPr/>
          <a:lstStyle/>
          <a:p>
            <a:pPr eaLnBrk="1" hangingPunct="1"/>
            <a:r>
              <a:rPr lang="en-US" smtClean="0">
                <a:solidFill>
                  <a:srgbClr val="66FF99"/>
                </a:solidFill>
              </a:rPr>
              <a:t>Geneticist have the ability to actually alter a species by changing genes.</a:t>
            </a:r>
          </a:p>
          <a:p>
            <a:pPr lvl="1" eaLnBrk="1" hangingPunct="1"/>
            <a:endParaRPr lang="en-US" smtClean="0">
              <a:solidFill>
                <a:srgbClr val="FF9933"/>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body" idx="4294967295"/>
          </p:nvPr>
        </p:nvSpPr>
        <p:spPr>
          <a:xfrm>
            <a:off x="228600" y="457200"/>
            <a:ext cx="8915400" cy="5668963"/>
          </a:xfrm>
        </p:spPr>
        <p:txBody>
          <a:bodyPr/>
          <a:lstStyle/>
          <a:p>
            <a:pPr eaLnBrk="1" hangingPunct="1"/>
            <a:r>
              <a:rPr lang="en-US" smtClean="0">
                <a:solidFill>
                  <a:srgbClr val="66FF99"/>
                </a:solidFill>
              </a:rPr>
              <a:t>Geneticist have the ability to actually alter a species by changing genes.</a:t>
            </a:r>
          </a:p>
          <a:p>
            <a:pPr lvl="1" eaLnBrk="1" hangingPunct="1"/>
            <a:endParaRPr lang="en-US" smtClean="0">
              <a:solidFill>
                <a:srgbClr val="FF9933"/>
              </a:solidFill>
            </a:endParaRPr>
          </a:p>
        </p:txBody>
      </p:sp>
      <p:pic>
        <p:nvPicPr>
          <p:cNvPr id="78851" name="Picture 5" descr="mutantchick-7386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7150" y="2438400"/>
            <a:ext cx="52768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2" name="Picture 7" descr="o-mazzatenta-earliest-known-bird-nestling-which-has-dinosaur-like-skull-and-tee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90800"/>
            <a:ext cx="3429000" cy="3967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8853" name="Oval 5"/>
          <p:cNvSpPr>
            <a:spLocks noChangeArrowheads="1"/>
          </p:cNvSpPr>
          <p:nvPr/>
        </p:nvSpPr>
        <p:spPr bwMode="auto">
          <a:xfrm>
            <a:off x="3581400" y="4114800"/>
            <a:ext cx="6019800" cy="2057400"/>
          </a:xfrm>
          <a:prstGeom prst="ellipse">
            <a:avLst/>
          </a:prstGeom>
          <a:noFill/>
          <a:ln w="7620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8854" name="Oval 6"/>
          <p:cNvSpPr>
            <a:spLocks noChangeArrowheads="1"/>
          </p:cNvSpPr>
          <p:nvPr/>
        </p:nvSpPr>
        <p:spPr bwMode="auto">
          <a:xfrm>
            <a:off x="152400" y="4876800"/>
            <a:ext cx="1143000" cy="1143000"/>
          </a:xfrm>
          <a:prstGeom prst="ellipse">
            <a:avLst/>
          </a:prstGeom>
          <a:noFill/>
          <a:ln w="3810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body" idx="4294967295"/>
          </p:nvPr>
        </p:nvSpPr>
        <p:spPr>
          <a:xfrm>
            <a:off x="228600" y="457200"/>
            <a:ext cx="8915400" cy="5668963"/>
          </a:xfrm>
        </p:spPr>
        <p:txBody>
          <a:bodyPr/>
          <a:lstStyle/>
          <a:p>
            <a:pPr eaLnBrk="1" hangingPunct="1"/>
            <a:r>
              <a:rPr lang="en-US" smtClean="0">
                <a:solidFill>
                  <a:srgbClr val="66FF99"/>
                </a:solidFill>
              </a:rPr>
              <a:t>Geneticist have the ability to actually alter a species by changing genes.</a:t>
            </a:r>
          </a:p>
          <a:p>
            <a:pPr lvl="1" eaLnBrk="1" hangingPunct="1"/>
            <a:r>
              <a:rPr lang="en-US" smtClean="0">
                <a:solidFill>
                  <a:srgbClr val="FF9933"/>
                </a:solidFill>
              </a:rPr>
              <a:t>This is a picture of a beak that was genetically altered to grow teeth.</a:t>
            </a:r>
          </a:p>
        </p:txBody>
      </p:sp>
      <p:pic>
        <p:nvPicPr>
          <p:cNvPr id="79875" name="Picture 5" descr="mutantchick-7386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7150" y="2438400"/>
            <a:ext cx="52768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Picture 7" descr="o-mazzatenta-earliest-known-bird-nestling-which-has-dinosaur-like-skull-and-tee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90800"/>
            <a:ext cx="3429000" cy="3967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9877" name="Oval 5"/>
          <p:cNvSpPr>
            <a:spLocks noChangeArrowheads="1"/>
          </p:cNvSpPr>
          <p:nvPr/>
        </p:nvSpPr>
        <p:spPr bwMode="auto">
          <a:xfrm>
            <a:off x="3581400" y="4114800"/>
            <a:ext cx="6019800" cy="2057400"/>
          </a:xfrm>
          <a:prstGeom prst="ellipse">
            <a:avLst/>
          </a:prstGeom>
          <a:noFill/>
          <a:ln w="7620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9878" name="Oval 6"/>
          <p:cNvSpPr>
            <a:spLocks noChangeArrowheads="1"/>
          </p:cNvSpPr>
          <p:nvPr/>
        </p:nvSpPr>
        <p:spPr bwMode="auto">
          <a:xfrm>
            <a:off x="152400" y="4876800"/>
            <a:ext cx="1143000" cy="1143000"/>
          </a:xfrm>
          <a:prstGeom prst="ellipse">
            <a:avLst/>
          </a:prstGeom>
          <a:noFill/>
          <a:ln w="3810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type="body" idx="4294967295"/>
          </p:nvPr>
        </p:nvSpPr>
        <p:spPr>
          <a:xfrm>
            <a:off x="228600" y="457200"/>
            <a:ext cx="8915400" cy="5668963"/>
          </a:xfrm>
        </p:spPr>
        <p:txBody>
          <a:bodyPr/>
          <a:lstStyle/>
          <a:p>
            <a:pPr eaLnBrk="1" hangingPunct="1"/>
            <a:r>
              <a:rPr lang="en-US" smtClean="0">
                <a:solidFill>
                  <a:srgbClr val="FF00FF"/>
                </a:solidFill>
              </a:rPr>
              <a:t>A gene is a unit of heredity that is transferred from a parent to offspring.</a:t>
            </a:r>
          </a:p>
        </p:txBody>
      </p:sp>
      <p:pic>
        <p:nvPicPr>
          <p:cNvPr id="808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3581400" cy="48768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809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676400"/>
            <a:ext cx="4800600" cy="4876800"/>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1600200" y="4572000"/>
            <a:ext cx="1717137" cy="923330"/>
          </a:xfrm>
          <a:prstGeom prst="rect">
            <a:avLst/>
          </a:prstGeom>
          <a:noFill/>
        </p:spPr>
        <p:txBody>
          <a:bodyPr wrap="none">
            <a:spAutoFit/>
          </a:bodyPr>
          <a:lstStyle/>
          <a:p>
            <a:pPr algn="ctr">
              <a:defRPr/>
            </a:pPr>
            <a:r>
              <a:rPr lang="en-US" sz="5400" b="1" dirty="0">
                <a:ln w="17780" cmpd="sng">
                  <a:solidFill>
                    <a:sysClr val="windowText" lastClr="000000"/>
                  </a:solidFill>
                  <a:prstDash val="solid"/>
                  <a:miter lim="800000"/>
                </a:ln>
                <a:solidFill>
                  <a:srgbClr val="FF00FF"/>
                </a:solidFill>
                <a:effectLst>
                  <a:outerShdw blurRad="50800" algn="tl" rotWithShape="0">
                    <a:srgbClr val="000000"/>
                  </a:outerShdw>
                </a:effectLst>
              </a:rPr>
              <a:t>DNA</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body" idx="4294967295"/>
          </p:nvPr>
        </p:nvSpPr>
        <p:spPr>
          <a:xfrm>
            <a:off x="228600" y="457200"/>
            <a:ext cx="8915400" cy="5668963"/>
          </a:xfrm>
        </p:spPr>
        <p:txBody>
          <a:bodyPr/>
          <a:lstStyle/>
          <a:p>
            <a:pPr eaLnBrk="1" hangingPunct="1"/>
            <a:r>
              <a:rPr lang="en-US" smtClean="0">
                <a:solidFill>
                  <a:srgbClr val="FF00FF"/>
                </a:solidFill>
              </a:rPr>
              <a:t>A gene is a unit of heredity that is transferred from a parent to offspring.</a:t>
            </a:r>
          </a:p>
        </p:txBody>
      </p:sp>
      <p:pic>
        <p:nvPicPr>
          <p:cNvPr id="819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3581400" cy="48768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819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676400"/>
            <a:ext cx="4800600" cy="4876800"/>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1600200" y="4572000"/>
            <a:ext cx="1717137" cy="923330"/>
          </a:xfrm>
          <a:prstGeom prst="rect">
            <a:avLst/>
          </a:prstGeom>
          <a:noFill/>
        </p:spPr>
        <p:txBody>
          <a:bodyPr wrap="none">
            <a:spAutoFit/>
          </a:bodyPr>
          <a:lstStyle/>
          <a:p>
            <a:pPr algn="ctr">
              <a:defRPr/>
            </a:pPr>
            <a:r>
              <a:rPr lang="en-US" sz="5400" b="1" dirty="0">
                <a:ln w="17780" cmpd="sng">
                  <a:solidFill>
                    <a:sysClr val="windowText" lastClr="000000"/>
                  </a:solidFill>
                  <a:prstDash val="solid"/>
                  <a:miter lim="800000"/>
                </a:ln>
                <a:solidFill>
                  <a:srgbClr val="FF00FF"/>
                </a:solidFill>
                <a:effectLst>
                  <a:outerShdw blurRad="50800" algn="tl" rotWithShape="0">
                    <a:srgbClr val="000000"/>
                  </a:outerShdw>
                </a:effectLst>
              </a:rPr>
              <a:t>DNA</a:t>
            </a:r>
          </a:p>
        </p:txBody>
      </p:sp>
      <p:sp>
        <p:nvSpPr>
          <p:cNvPr id="6" name="Rounded Rectangle 5"/>
          <p:cNvSpPr/>
          <p:nvPr/>
        </p:nvSpPr>
        <p:spPr bwMode="auto">
          <a:xfrm>
            <a:off x="609600" y="1981200"/>
            <a:ext cx="7772400" cy="1219200"/>
          </a:xfrm>
          <a:prstGeom prst="roundRect">
            <a:avLst/>
          </a:prstGeom>
          <a:solidFill>
            <a:schemeClr val="bg1">
              <a:lumMod val="85000"/>
              <a:lumOff val="15000"/>
            </a:schemeClr>
          </a:solidFill>
          <a:ln w="9525" cap="flat" cmpd="sng" algn="ctr">
            <a:solidFill>
              <a:srgbClr val="FF00FF"/>
            </a:solidFill>
            <a:prstDash val="solid"/>
            <a:round/>
            <a:headEnd type="none" w="med" len="med"/>
            <a:tailEnd type="none" w="med" len="med"/>
          </a:ln>
          <a:effectLst/>
        </p:spPr>
        <p:txBody>
          <a:bodyPr/>
          <a:lstStyle/>
          <a:p>
            <a:pPr>
              <a:defRPr/>
            </a:pPr>
            <a:endParaRPr lang="en-US"/>
          </a:p>
        </p:txBody>
      </p:sp>
      <p:sp>
        <p:nvSpPr>
          <p:cNvPr id="81927" name="TextBox 7"/>
          <p:cNvSpPr txBox="1">
            <a:spLocks noChangeArrowheads="1"/>
          </p:cNvSpPr>
          <p:nvPr/>
        </p:nvSpPr>
        <p:spPr bwMode="auto">
          <a:xfrm>
            <a:off x="762000" y="2057400"/>
            <a:ext cx="7010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r>
              <a:rPr lang="en-US" sz="2400">
                <a:solidFill>
                  <a:srgbClr val="FFC000"/>
                </a:solidFill>
              </a:rPr>
              <a:t>This is when genes change over time in a population of organisms… </a:t>
            </a:r>
            <a:r>
              <a:rPr lang="en-US" sz="2400"/>
              <a:t>Evolution</a:t>
            </a:r>
          </a:p>
        </p:txBody>
      </p:sp>
      <p:sp>
        <p:nvSpPr>
          <p:cNvPr id="10" name="Rounded Rectangle 9"/>
          <p:cNvSpPr/>
          <p:nvPr/>
        </p:nvSpPr>
        <p:spPr bwMode="auto">
          <a:xfrm>
            <a:off x="4267200" y="2465388"/>
            <a:ext cx="1447800" cy="381000"/>
          </a:xfrm>
          <a:prstGeom prst="roundRect">
            <a:avLst/>
          </a:prstGeom>
          <a:solidFill>
            <a:schemeClr val="bg1">
              <a:lumMod val="85000"/>
              <a:lumOff val="1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body" idx="4294967295"/>
          </p:nvPr>
        </p:nvSpPr>
        <p:spPr>
          <a:xfrm>
            <a:off x="228600" y="457200"/>
            <a:ext cx="8915400" cy="5668963"/>
          </a:xfrm>
        </p:spPr>
        <p:txBody>
          <a:bodyPr/>
          <a:lstStyle/>
          <a:p>
            <a:pPr eaLnBrk="1" hangingPunct="1"/>
            <a:r>
              <a:rPr lang="en-US" smtClean="0">
                <a:solidFill>
                  <a:srgbClr val="FF00FF"/>
                </a:solidFill>
              </a:rPr>
              <a:t>A gene is a unit of heredity that is transferred from a parent to offspring.</a:t>
            </a:r>
          </a:p>
        </p:txBody>
      </p:sp>
      <p:pic>
        <p:nvPicPr>
          <p:cNvPr id="829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3581400" cy="48768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829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676400"/>
            <a:ext cx="4800600" cy="4876800"/>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1600200" y="4572000"/>
            <a:ext cx="1717137" cy="923330"/>
          </a:xfrm>
          <a:prstGeom prst="rect">
            <a:avLst/>
          </a:prstGeom>
          <a:noFill/>
        </p:spPr>
        <p:txBody>
          <a:bodyPr wrap="none">
            <a:spAutoFit/>
          </a:bodyPr>
          <a:lstStyle/>
          <a:p>
            <a:pPr algn="ctr">
              <a:defRPr/>
            </a:pPr>
            <a:r>
              <a:rPr lang="en-US" sz="5400" b="1" dirty="0">
                <a:ln w="17780" cmpd="sng">
                  <a:solidFill>
                    <a:sysClr val="windowText" lastClr="000000"/>
                  </a:solidFill>
                  <a:prstDash val="solid"/>
                  <a:miter lim="800000"/>
                </a:ln>
                <a:solidFill>
                  <a:srgbClr val="FF00FF"/>
                </a:solidFill>
                <a:effectLst>
                  <a:outerShdw blurRad="50800" algn="tl" rotWithShape="0">
                    <a:srgbClr val="000000"/>
                  </a:outerShdw>
                </a:effectLst>
              </a:rPr>
              <a:t>DNA</a:t>
            </a:r>
          </a:p>
        </p:txBody>
      </p:sp>
      <p:sp>
        <p:nvSpPr>
          <p:cNvPr id="6" name="Rounded Rectangle 5"/>
          <p:cNvSpPr/>
          <p:nvPr/>
        </p:nvSpPr>
        <p:spPr bwMode="auto">
          <a:xfrm>
            <a:off x="609600" y="1981200"/>
            <a:ext cx="7772400" cy="1219200"/>
          </a:xfrm>
          <a:prstGeom prst="roundRect">
            <a:avLst/>
          </a:prstGeom>
          <a:solidFill>
            <a:schemeClr val="bg1">
              <a:lumMod val="85000"/>
              <a:lumOff val="15000"/>
            </a:schemeClr>
          </a:solidFill>
          <a:ln w="9525" cap="flat" cmpd="sng" algn="ctr">
            <a:solidFill>
              <a:srgbClr val="FF00FF"/>
            </a:solidFill>
            <a:prstDash val="solid"/>
            <a:round/>
            <a:headEnd type="none" w="med" len="med"/>
            <a:tailEnd type="none" w="med" len="med"/>
          </a:ln>
          <a:effectLst/>
        </p:spPr>
        <p:txBody>
          <a:bodyPr/>
          <a:lstStyle/>
          <a:p>
            <a:pPr>
              <a:defRPr/>
            </a:pPr>
            <a:endParaRPr lang="en-US"/>
          </a:p>
        </p:txBody>
      </p:sp>
      <p:sp>
        <p:nvSpPr>
          <p:cNvPr id="82951" name="TextBox 7"/>
          <p:cNvSpPr txBox="1">
            <a:spLocks noChangeArrowheads="1"/>
          </p:cNvSpPr>
          <p:nvPr/>
        </p:nvSpPr>
        <p:spPr bwMode="auto">
          <a:xfrm>
            <a:off x="762000" y="2057400"/>
            <a:ext cx="7010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r>
              <a:rPr lang="en-US" sz="2400">
                <a:solidFill>
                  <a:srgbClr val="FFC000"/>
                </a:solidFill>
              </a:rPr>
              <a:t>This is when genes change over time in a population of organisms… </a:t>
            </a:r>
            <a:r>
              <a:rPr lang="en-US" sz="2400"/>
              <a:t>Evolution</a:t>
            </a:r>
          </a:p>
        </p:txBody>
      </p:sp>
      <p:sp>
        <p:nvSpPr>
          <p:cNvPr id="10" name="Rounded Rectangle 9"/>
          <p:cNvSpPr/>
          <p:nvPr/>
        </p:nvSpPr>
        <p:spPr bwMode="auto">
          <a:xfrm>
            <a:off x="4267200" y="2466069"/>
            <a:ext cx="1447800" cy="381000"/>
          </a:xfrm>
          <a:prstGeom prst="roundRect">
            <a:avLst/>
          </a:prstGeom>
          <a:solidFill>
            <a:schemeClr val="bg1">
              <a:lumMod val="85000"/>
              <a:lumOff val="15000"/>
            </a:schemeClr>
          </a:solidFill>
          <a:ln w="19050" cap="flat" cmpd="sng" algn="ctr">
            <a:solidFill>
              <a:srgbClr val="FF00FF"/>
            </a:solidFill>
            <a:prstDash val="solid"/>
            <a:round/>
            <a:headEnd type="none" w="med" len="med"/>
            <a:tailEnd type="none" w="med" len="med"/>
          </a:ln>
          <a:effectLst>
            <a:glow rad="127000">
              <a:srgbClr val="9966FF"/>
            </a:glow>
          </a:effectLst>
        </p:spPr>
        <p:txBody>
          <a:bodyPr/>
          <a:lstStyle/>
          <a:p>
            <a:pPr>
              <a:defRPr/>
            </a:pPr>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body" idx="4294967295"/>
          </p:nvPr>
        </p:nvSpPr>
        <p:spPr>
          <a:xfrm>
            <a:off x="228600" y="457200"/>
            <a:ext cx="8915400" cy="5668963"/>
          </a:xfrm>
        </p:spPr>
        <p:txBody>
          <a:bodyPr/>
          <a:lstStyle/>
          <a:p>
            <a:pPr eaLnBrk="1" hangingPunct="1"/>
            <a:r>
              <a:rPr lang="en-US" smtClean="0">
                <a:solidFill>
                  <a:srgbClr val="FF00FF"/>
                </a:solidFill>
              </a:rPr>
              <a:t>A gene is a unit of heredity that is transferred from a parent to offspring.</a:t>
            </a:r>
          </a:p>
        </p:txBody>
      </p:sp>
      <p:pic>
        <p:nvPicPr>
          <p:cNvPr id="839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3581400" cy="48768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839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676400"/>
            <a:ext cx="4800600" cy="4876800"/>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1600200" y="4572000"/>
            <a:ext cx="1717137" cy="923330"/>
          </a:xfrm>
          <a:prstGeom prst="rect">
            <a:avLst/>
          </a:prstGeom>
          <a:noFill/>
        </p:spPr>
        <p:txBody>
          <a:bodyPr wrap="none">
            <a:spAutoFit/>
          </a:bodyPr>
          <a:lstStyle/>
          <a:p>
            <a:pPr algn="ctr">
              <a:defRPr/>
            </a:pPr>
            <a:r>
              <a:rPr lang="en-US" sz="5400" b="1" dirty="0">
                <a:ln w="17780" cmpd="sng">
                  <a:solidFill>
                    <a:sysClr val="windowText" lastClr="000000"/>
                  </a:solidFill>
                  <a:prstDash val="solid"/>
                  <a:miter lim="800000"/>
                </a:ln>
                <a:solidFill>
                  <a:srgbClr val="FF00FF"/>
                </a:solidFill>
                <a:effectLst>
                  <a:outerShdw blurRad="50800" algn="tl" rotWithShape="0">
                    <a:srgbClr val="000000"/>
                  </a:outerShdw>
                </a:effectLst>
              </a:rPr>
              <a:t>DNA</a:t>
            </a:r>
          </a:p>
        </p:txBody>
      </p:sp>
      <p:sp>
        <p:nvSpPr>
          <p:cNvPr id="6" name="Rounded Rectangle 5"/>
          <p:cNvSpPr/>
          <p:nvPr/>
        </p:nvSpPr>
        <p:spPr bwMode="auto">
          <a:xfrm>
            <a:off x="609600" y="1981200"/>
            <a:ext cx="7772400" cy="1219200"/>
          </a:xfrm>
          <a:prstGeom prst="roundRect">
            <a:avLst/>
          </a:prstGeom>
          <a:solidFill>
            <a:schemeClr val="bg1">
              <a:lumMod val="85000"/>
              <a:lumOff val="15000"/>
            </a:schemeClr>
          </a:solidFill>
          <a:ln w="9525" cap="flat" cmpd="sng" algn="ctr">
            <a:solidFill>
              <a:srgbClr val="FF00FF"/>
            </a:solidFill>
            <a:prstDash val="solid"/>
            <a:round/>
            <a:headEnd type="none" w="med" len="med"/>
            <a:tailEnd type="none" w="med" len="med"/>
          </a:ln>
          <a:effectLst/>
        </p:spPr>
        <p:txBody>
          <a:bodyPr/>
          <a:lstStyle/>
          <a:p>
            <a:pPr>
              <a:defRPr/>
            </a:pPr>
            <a:endParaRPr lang="en-US"/>
          </a:p>
        </p:txBody>
      </p:sp>
      <p:sp>
        <p:nvSpPr>
          <p:cNvPr id="83975" name="TextBox 7"/>
          <p:cNvSpPr txBox="1">
            <a:spLocks noChangeArrowheads="1"/>
          </p:cNvSpPr>
          <p:nvPr/>
        </p:nvSpPr>
        <p:spPr bwMode="auto">
          <a:xfrm>
            <a:off x="762000" y="2057400"/>
            <a:ext cx="7010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r>
              <a:rPr lang="en-US" sz="2400">
                <a:solidFill>
                  <a:srgbClr val="FFC000"/>
                </a:solidFill>
              </a:rPr>
              <a:t>This is when genes change over time in a population of organisms… </a:t>
            </a:r>
            <a:r>
              <a:rPr lang="en-US" sz="2400"/>
              <a:t>Evolution</a:t>
            </a:r>
          </a:p>
        </p:txBody>
      </p:sp>
      <p:sp>
        <p:nvSpPr>
          <p:cNvPr id="10" name="Rounded Rectangle 9"/>
          <p:cNvSpPr/>
          <p:nvPr/>
        </p:nvSpPr>
        <p:spPr bwMode="auto">
          <a:xfrm>
            <a:off x="4267200" y="2466069"/>
            <a:ext cx="1447800" cy="381000"/>
          </a:xfrm>
          <a:prstGeom prst="roundRect">
            <a:avLst/>
          </a:prstGeom>
          <a:noFill/>
          <a:ln w="19050" cap="flat" cmpd="sng" algn="ctr">
            <a:solidFill>
              <a:srgbClr val="FF00FF"/>
            </a:solidFill>
            <a:prstDash val="solid"/>
            <a:round/>
            <a:headEnd type="none" w="med" len="med"/>
            <a:tailEnd type="none" w="med" len="med"/>
          </a:ln>
          <a:effectLst>
            <a:glow rad="127000">
              <a:srgbClr val="9966FF"/>
            </a:glow>
          </a:effectLst>
        </p:spPr>
        <p:txBody>
          <a:bodyPr/>
          <a:lstStyle/>
          <a:p>
            <a:pPr>
              <a:defRPr/>
            </a:pPr>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body" idx="4294967295"/>
          </p:nvPr>
        </p:nvSpPr>
        <p:spPr>
          <a:xfrm>
            <a:off x="152400" y="304800"/>
            <a:ext cx="8839200" cy="5821363"/>
          </a:xfrm>
        </p:spPr>
        <p:txBody>
          <a:bodyPr/>
          <a:lstStyle/>
          <a:p>
            <a:pPr eaLnBrk="1" hangingPunct="1"/>
            <a:r>
              <a:rPr lang="en-US" smtClean="0">
                <a:solidFill>
                  <a:srgbClr val="3366FF"/>
                </a:solidFill>
              </a:rPr>
              <a:t>During the Enlightenment of the early 1800’s, many of scientist moved from the physical sciences to natural history.</a:t>
            </a:r>
            <a:r>
              <a:rPr lang="en-US" smtClean="0"/>
              <a:t>  </a:t>
            </a:r>
          </a:p>
        </p:txBody>
      </p:sp>
      <p:pic>
        <p:nvPicPr>
          <p:cNvPr id="84995" name="Picture 6" descr="the_thin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71800"/>
            <a:ext cx="5410200" cy="3657600"/>
          </a:xfrm>
          <a:prstGeom prst="rect">
            <a:avLst/>
          </a:prstGeom>
          <a:noFill/>
          <a:ln w="7620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body" idx="4294967295"/>
          </p:nvPr>
        </p:nvSpPr>
        <p:spPr>
          <a:xfrm>
            <a:off x="152400" y="304800"/>
            <a:ext cx="8839200" cy="5821363"/>
          </a:xfrm>
        </p:spPr>
        <p:txBody>
          <a:bodyPr/>
          <a:lstStyle/>
          <a:p>
            <a:pPr eaLnBrk="1" hangingPunct="1"/>
            <a:r>
              <a:rPr lang="en-US" smtClean="0">
                <a:solidFill>
                  <a:srgbClr val="3366FF"/>
                </a:solidFill>
              </a:rPr>
              <a:t>During the Enlightenment of the early 1800’s, many of scientist moved from the physical sciences to natural history.</a:t>
            </a:r>
            <a:r>
              <a:rPr lang="en-US" smtClean="0"/>
              <a:t>  </a:t>
            </a:r>
          </a:p>
          <a:p>
            <a:pPr lvl="1" eaLnBrk="1" hangingPunct="1"/>
            <a:r>
              <a:rPr lang="en-US" smtClean="0">
                <a:solidFill>
                  <a:srgbClr val="FF66FF"/>
                </a:solidFill>
              </a:rPr>
              <a:t>Many exciting fossils were found during this period.</a:t>
            </a:r>
          </a:p>
        </p:txBody>
      </p:sp>
      <p:pic>
        <p:nvPicPr>
          <p:cNvPr id="86019" name="Picture 6" descr="the_thin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71800"/>
            <a:ext cx="5410200" cy="3657600"/>
          </a:xfrm>
          <a:prstGeom prst="rect">
            <a:avLst/>
          </a:prstGeom>
          <a:noFill/>
          <a:ln w="7620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60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971800"/>
            <a:ext cx="3048000" cy="3686175"/>
          </a:xfrm>
          <a:prstGeom prst="rect">
            <a:avLst/>
          </a:prstGeom>
          <a:noFill/>
          <a:ln w="76200" cmpd="tri">
            <a:solidFill>
              <a:srgbClr val="FF66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type="body" idx="4294967295"/>
          </p:nvPr>
        </p:nvSpPr>
        <p:spPr>
          <a:xfrm>
            <a:off x="152400" y="152400"/>
            <a:ext cx="8839200" cy="5973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solidFill>
                  <a:schemeClr val="hlink"/>
                </a:solidFill>
                <a:effectLst/>
              </a:rPr>
              <a:t>Jean-Baptiste Lamarck</a:t>
            </a:r>
            <a:endParaRPr lang="en-US" smtClean="0">
              <a:solidFill>
                <a:schemeClr val="bg1"/>
              </a:solidFill>
              <a:effectLst/>
            </a:endParaRPr>
          </a:p>
        </p:txBody>
      </p:sp>
      <p:pic>
        <p:nvPicPr>
          <p:cNvPr id="87043" name="Picture 5" descr="giraffe_la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0"/>
            <a:ext cx="8763000" cy="4229100"/>
          </a:xfrm>
          <a:prstGeom prst="rect">
            <a:avLst/>
          </a:prstGeom>
          <a:noFill/>
          <a:ln w="76200" cmpd="tri">
            <a:solidFill>
              <a:srgbClr val="FF66FF"/>
            </a:solidFill>
            <a:miter lim="800000"/>
            <a:headEnd/>
            <a:tailEnd/>
          </a:ln>
          <a:extLst>
            <a:ext uri="{909E8E84-426E-40DD-AFC4-6F175D3DCCD1}">
              <a14:hiddenFill xmlns:a14="http://schemas.microsoft.com/office/drawing/2010/main">
                <a:solidFill>
                  <a:srgbClr val="FFFFFF"/>
                </a:solidFill>
              </a14:hiddenFill>
            </a:ext>
          </a:extLst>
        </p:spPr>
      </p:pic>
      <p:sp>
        <p:nvSpPr>
          <p:cNvPr id="199270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endParaRPr>
          </a:p>
        </p:txBody>
      </p:sp>
      <p:sp>
        <p:nvSpPr>
          <p:cNvPr id="87045" name="Rectangle 5"/>
          <p:cNvSpPr>
            <a:spLocks noChangeArrowheads="1"/>
          </p:cNvSpPr>
          <p:nvPr/>
        </p:nvSpPr>
        <p:spPr bwMode="auto">
          <a:xfrm>
            <a:off x="228600" y="2362200"/>
            <a:ext cx="2209800" cy="40386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87046" name="Rectangle 6"/>
          <p:cNvSpPr>
            <a:spLocks noChangeArrowheads="1"/>
          </p:cNvSpPr>
          <p:nvPr/>
        </p:nvSpPr>
        <p:spPr bwMode="auto">
          <a:xfrm>
            <a:off x="2362200" y="2362200"/>
            <a:ext cx="2209800" cy="4114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87047" name="Rectangle 7"/>
          <p:cNvSpPr>
            <a:spLocks noChangeArrowheads="1"/>
          </p:cNvSpPr>
          <p:nvPr/>
        </p:nvSpPr>
        <p:spPr bwMode="auto">
          <a:xfrm>
            <a:off x="4495800" y="2362200"/>
            <a:ext cx="2362200" cy="4114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87048" name="Rectangle 8"/>
          <p:cNvSpPr>
            <a:spLocks noChangeArrowheads="1"/>
          </p:cNvSpPr>
          <p:nvPr/>
        </p:nvSpPr>
        <p:spPr bwMode="auto">
          <a:xfrm>
            <a:off x="6400800" y="2286000"/>
            <a:ext cx="2514600" cy="4191000"/>
          </a:xfrm>
          <a:prstGeom prst="rect">
            <a:avLst/>
          </a:prstGeom>
          <a:solidFill>
            <a:schemeClr val="tx1"/>
          </a:solidFill>
          <a:ln w="9525">
            <a:solidFill>
              <a:schemeClr val="tx1"/>
            </a:solidFill>
            <a:miter lim="800000"/>
            <a:headEnd/>
            <a:tailEnd/>
          </a:ln>
        </p:spPr>
        <p:txBody>
          <a:bodyPr wrap="none" anchor="ctr"/>
          <a:lstStyle/>
          <a:p>
            <a:endParaRPr lang="en-US"/>
          </a:p>
        </p:txBody>
      </p:sp>
      <p:pic>
        <p:nvPicPr>
          <p:cNvPr id="8704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362200"/>
            <a:ext cx="3505200" cy="3886200"/>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7050" name="AutoShape 10"/>
          <p:cNvSpPr>
            <a:spLocks noChangeArrowheads="1"/>
          </p:cNvSpPr>
          <p:nvPr/>
        </p:nvSpPr>
        <p:spPr bwMode="auto">
          <a:xfrm>
            <a:off x="3505200" y="2743200"/>
            <a:ext cx="4648200" cy="2057400"/>
          </a:xfrm>
          <a:prstGeom prst="wedgeRoundRectCallout">
            <a:avLst>
              <a:gd name="adj1" fmla="val -53690"/>
              <a:gd name="adj2" fmla="val 37653"/>
              <a:gd name="adj3" fmla="val 16667"/>
            </a:avLst>
          </a:prstGeom>
          <a:solidFill>
            <a:schemeClr val="tx1"/>
          </a:solidFill>
          <a:ln w="38100">
            <a:solidFill>
              <a:schemeClr val="accent2"/>
            </a:solidFill>
            <a:miter lim="800000"/>
            <a:headEnd/>
            <a:tailEnd/>
          </a:ln>
        </p:spPr>
        <p:txBody>
          <a:bodyPr/>
          <a:lstStyle/>
          <a:p>
            <a:pPr algn="ctr"/>
            <a:r>
              <a:rPr lang="en-US" sz="3200">
                <a:solidFill>
                  <a:schemeClr val="accent2"/>
                </a:solidFill>
              </a:rPr>
              <a:t>“Just jot my name down somewhere…Ummm.”</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body" idx="4294967295"/>
          </p:nvPr>
        </p:nvSpPr>
        <p:spPr>
          <a:xfrm>
            <a:off x="152400" y="152400"/>
            <a:ext cx="8839200" cy="5973763"/>
          </a:xfrm>
        </p:spPr>
        <p:txBody>
          <a:bodyPr/>
          <a:lstStyle/>
          <a:p>
            <a:pPr eaLnBrk="1" hangingPunct="1"/>
            <a:r>
              <a:rPr lang="en-US" smtClean="0">
                <a:solidFill>
                  <a:schemeClr val="hlink"/>
                </a:solidFill>
              </a:rPr>
              <a:t>Jean-Baptiste Lamarck proposed the theory of transmutation of species, which turned out to have some flaws.</a:t>
            </a:r>
          </a:p>
          <a:p>
            <a:pPr lvl="1" eaLnBrk="1" hangingPunct="1"/>
            <a:r>
              <a:rPr lang="en-US" smtClean="0">
                <a:solidFill>
                  <a:schemeClr val="bg1"/>
                </a:solidFill>
              </a:rPr>
              <a:t>Nonetheless was the first real theory of evolution.</a:t>
            </a:r>
          </a:p>
        </p:txBody>
      </p:sp>
      <p:pic>
        <p:nvPicPr>
          <p:cNvPr id="88067" name="Picture 5" descr="giraffe_la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0"/>
            <a:ext cx="8763000" cy="4229100"/>
          </a:xfrm>
          <a:prstGeom prst="rect">
            <a:avLst/>
          </a:prstGeom>
          <a:noFill/>
          <a:ln w="76200" cmpd="tri">
            <a:solidFill>
              <a:srgbClr val="FF66FF"/>
            </a:solidFill>
            <a:miter lim="800000"/>
            <a:headEnd/>
            <a:tailEnd/>
          </a:ln>
          <a:extLst>
            <a:ext uri="{909E8E84-426E-40DD-AFC4-6F175D3DCCD1}">
              <a14:hiddenFill xmlns:a14="http://schemas.microsoft.com/office/drawing/2010/main">
                <a:solidFill>
                  <a:srgbClr val="FFFFFF"/>
                </a:solidFill>
              </a14:hiddenFill>
            </a:ext>
          </a:extLst>
        </p:spPr>
      </p:pic>
      <p:sp>
        <p:nvSpPr>
          <p:cNvPr id="106291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88069" name="Rectangle 6"/>
          <p:cNvSpPr>
            <a:spLocks noChangeArrowheads="1"/>
          </p:cNvSpPr>
          <p:nvPr/>
        </p:nvSpPr>
        <p:spPr bwMode="auto">
          <a:xfrm>
            <a:off x="228600" y="2362200"/>
            <a:ext cx="2209800" cy="40386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88070" name="Rectangle 7"/>
          <p:cNvSpPr>
            <a:spLocks noChangeArrowheads="1"/>
          </p:cNvSpPr>
          <p:nvPr/>
        </p:nvSpPr>
        <p:spPr bwMode="auto">
          <a:xfrm>
            <a:off x="2362200" y="2362200"/>
            <a:ext cx="2209800" cy="4114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88071" name="Rectangle 8"/>
          <p:cNvSpPr>
            <a:spLocks noChangeArrowheads="1"/>
          </p:cNvSpPr>
          <p:nvPr/>
        </p:nvSpPr>
        <p:spPr bwMode="auto">
          <a:xfrm>
            <a:off x="4495800" y="2362200"/>
            <a:ext cx="2362200" cy="4114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88072" name="Rectangle 9"/>
          <p:cNvSpPr>
            <a:spLocks noChangeArrowheads="1"/>
          </p:cNvSpPr>
          <p:nvPr/>
        </p:nvSpPr>
        <p:spPr bwMode="auto">
          <a:xfrm>
            <a:off x="6400800" y="2286000"/>
            <a:ext cx="2514600" cy="4191000"/>
          </a:xfrm>
          <a:prstGeom prst="rect">
            <a:avLst/>
          </a:prstGeom>
          <a:solidFill>
            <a:schemeClr val="tx1"/>
          </a:solidFill>
          <a:ln w="9525">
            <a:solidFill>
              <a:schemeClr val="tx1"/>
            </a:solidFill>
            <a:miter lim="800000"/>
            <a:headEnd/>
            <a:tailEnd/>
          </a:ln>
        </p:spPr>
        <p:txBody>
          <a:bodyPr wrap="none" anchor="ctr"/>
          <a:lstStyle/>
          <a:p>
            <a:endParaRPr lang="en-US"/>
          </a:p>
        </p:txBody>
      </p:sp>
      <p:pic>
        <p:nvPicPr>
          <p:cNvPr id="8807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362200"/>
            <a:ext cx="3505200" cy="388620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noChangeArrowheads="1"/>
          </p:cNvSpPr>
          <p:nvPr>
            <p:ph type="body" idx="4294967295"/>
          </p:nvPr>
        </p:nvSpPr>
        <p:spPr>
          <a:xfrm>
            <a:off x="152400" y="152400"/>
            <a:ext cx="8839200" cy="5973763"/>
          </a:xfrm>
        </p:spPr>
        <p:txBody>
          <a:bodyPr/>
          <a:lstStyle/>
          <a:p>
            <a:pPr eaLnBrk="1" hangingPunct="1"/>
            <a:r>
              <a:rPr lang="en-US" smtClean="0">
                <a:solidFill>
                  <a:schemeClr val="hlink"/>
                </a:solidFill>
              </a:rPr>
              <a:t>Jean-Baptiste Lamarck proposed the theory of transmutation of species, which turned out to have some flaws.</a:t>
            </a:r>
          </a:p>
          <a:p>
            <a:pPr lvl="1" eaLnBrk="1" hangingPunct="1"/>
            <a:r>
              <a:rPr lang="en-US" smtClean="0">
                <a:solidFill>
                  <a:srgbClr val="3366FF"/>
                </a:solidFill>
              </a:rPr>
              <a:t>Nonetheless was the first real theory of evolution.</a:t>
            </a:r>
          </a:p>
        </p:txBody>
      </p:sp>
      <p:pic>
        <p:nvPicPr>
          <p:cNvPr id="89091" name="Picture 5" descr="giraffe_la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0"/>
            <a:ext cx="8763000" cy="4229100"/>
          </a:xfrm>
          <a:prstGeom prst="rect">
            <a:avLst/>
          </a:prstGeom>
          <a:noFill/>
          <a:ln w="76200" cmpd="tri">
            <a:solidFill>
              <a:srgbClr val="FF66FF"/>
            </a:solidFill>
            <a:miter lim="800000"/>
            <a:headEnd/>
            <a:tailEnd/>
          </a:ln>
          <a:extLst>
            <a:ext uri="{909E8E84-426E-40DD-AFC4-6F175D3DCCD1}">
              <a14:hiddenFill xmlns:a14="http://schemas.microsoft.com/office/drawing/2010/main">
                <a:solidFill>
                  <a:srgbClr val="FFFFFF"/>
                </a:solidFill>
              </a14:hiddenFill>
            </a:ext>
          </a:extLst>
        </p:spPr>
      </p:pic>
      <p:sp>
        <p:nvSpPr>
          <p:cNvPr id="160051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89093" name="Rectangle 5"/>
          <p:cNvSpPr>
            <a:spLocks noChangeArrowheads="1"/>
          </p:cNvSpPr>
          <p:nvPr/>
        </p:nvSpPr>
        <p:spPr bwMode="auto">
          <a:xfrm>
            <a:off x="228600" y="2362200"/>
            <a:ext cx="2209800" cy="40386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89094" name="Rectangle 6"/>
          <p:cNvSpPr>
            <a:spLocks noChangeArrowheads="1"/>
          </p:cNvSpPr>
          <p:nvPr/>
        </p:nvSpPr>
        <p:spPr bwMode="auto">
          <a:xfrm>
            <a:off x="2362200" y="2362200"/>
            <a:ext cx="2209800" cy="4114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89095" name="Rectangle 7"/>
          <p:cNvSpPr>
            <a:spLocks noChangeArrowheads="1"/>
          </p:cNvSpPr>
          <p:nvPr/>
        </p:nvSpPr>
        <p:spPr bwMode="auto">
          <a:xfrm>
            <a:off x="4495800" y="2362200"/>
            <a:ext cx="2362200" cy="4114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89096" name="Rectangle 8"/>
          <p:cNvSpPr>
            <a:spLocks noChangeArrowheads="1"/>
          </p:cNvSpPr>
          <p:nvPr/>
        </p:nvSpPr>
        <p:spPr bwMode="auto">
          <a:xfrm>
            <a:off x="6400800" y="2286000"/>
            <a:ext cx="2514600" cy="4191000"/>
          </a:xfrm>
          <a:prstGeom prst="rect">
            <a:avLst/>
          </a:prstGeom>
          <a:solidFill>
            <a:schemeClr val="tx1"/>
          </a:solidFill>
          <a:ln w="9525">
            <a:solidFill>
              <a:schemeClr val="tx1"/>
            </a:solidFill>
            <a:miter lim="800000"/>
            <a:headEnd/>
            <a:tailEnd/>
          </a:ln>
        </p:spPr>
        <p:txBody>
          <a:bodyPr wrap="none" anchor="ctr"/>
          <a:lstStyle/>
          <a:p>
            <a:endParaRPr lang="en-US"/>
          </a:p>
        </p:txBody>
      </p:sp>
      <p:pic>
        <p:nvPicPr>
          <p:cNvPr id="8909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362200"/>
            <a:ext cx="3505200" cy="388620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body" idx="4294967295"/>
          </p:nvPr>
        </p:nvSpPr>
        <p:spPr>
          <a:xfrm>
            <a:off x="152400" y="152400"/>
            <a:ext cx="8839200" cy="5973763"/>
          </a:xfrm>
        </p:spPr>
        <p:txBody>
          <a:bodyPr/>
          <a:lstStyle/>
          <a:p>
            <a:pPr eaLnBrk="1" hangingPunct="1"/>
            <a:r>
              <a:rPr lang="en-US" smtClean="0">
                <a:solidFill>
                  <a:schemeClr val="hlink"/>
                </a:solidFill>
              </a:rPr>
              <a:t>Jean-Baptiste Lamarck proposed the theory of transmutation of species, which turned out to have some flaws.</a:t>
            </a:r>
          </a:p>
          <a:p>
            <a:pPr lvl="1" eaLnBrk="1" hangingPunct="1"/>
            <a:r>
              <a:rPr lang="en-US" smtClean="0">
                <a:solidFill>
                  <a:srgbClr val="3366FF"/>
                </a:solidFill>
              </a:rPr>
              <a:t>Nonetheless was the first real theory of evolution.</a:t>
            </a:r>
          </a:p>
        </p:txBody>
      </p:sp>
      <p:pic>
        <p:nvPicPr>
          <p:cNvPr id="90115" name="Picture 5" descr="giraffe_la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0"/>
            <a:ext cx="8763000" cy="4229100"/>
          </a:xfrm>
          <a:prstGeom prst="rect">
            <a:avLst/>
          </a:prstGeom>
          <a:noFill/>
          <a:ln w="76200" cmpd="tri">
            <a:solidFill>
              <a:srgbClr val="FF66FF"/>
            </a:solidFill>
            <a:miter lim="800000"/>
            <a:headEnd/>
            <a:tailEnd/>
          </a:ln>
          <a:extLst>
            <a:ext uri="{909E8E84-426E-40DD-AFC4-6F175D3DCCD1}">
              <a14:hiddenFill xmlns:a14="http://schemas.microsoft.com/office/drawing/2010/main">
                <a:solidFill>
                  <a:srgbClr val="FFFFFF"/>
                </a:solidFill>
              </a14:hiddenFill>
            </a:ext>
          </a:extLst>
        </p:spPr>
      </p:pic>
      <p:sp>
        <p:nvSpPr>
          <p:cNvPr id="1601540"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90117" name="Rectangle 5"/>
          <p:cNvSpPr>
            <a:spLocks noChangeArrowheads="1"/>
          </p:cNvSpPr>
          <p:nvPr/>
        </p:nvSpPr>
        <p:spPr bwMode="auto">
          <a:xfrm>
            <a:off x="228600" y="2362200"/>
            <a:ext cx="2209800" cy="40386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90118" name="Rectangle 6"/>
          <p:cNvSpPr>
            <a:spLocks noChangeArrowheads="1"/>
          </p:cNvSpPr>
          <p:nvPr/>
        </p:nvSpPr>
        <p:spPr bwMode="auto">
          <a:xfrm>
            <a:off x="2362200" y="2362200"/>
            <a:ext cx="2209800" cy="4114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90119" name="Rectangle 7"/>
          <p:cNvSpPr>
            <a:spLocks noChangeArrowheads="1"/>
          </p:cNvSpPr>
          <p:nvPr/>
        </p:nvSpPr>
        <p:spPr bwMode="auto">
          <a:xfrm>
            <a:off x="4495800" y="2362200"/>
            <a:ext cx="2362200" cy="4114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90120" name="Rectangle 8"/>
          <p:cNvSpPr>
            <a:spLocks noChangeArrowheads="1"/>
          </p:cNvSpPr>
          <p:nvPr/>
        </p:nvSpPr>
        <p:spPr bwMode="auto">
          <a:xfrm>
            <a:off x="6400800" y="2286000"/>
            <a:ext cx="2514600" cy="4191000"/>
          </a:xfrm>
          <a:prstGeom prst="rect">
            <a:avLst/>
          </a:prstGeom>
          <a:solidFill>
            <a:schemeClr val="tx1"/>
          </a:solidFill>
          <a:ln w="9525">
            <a:solidFill>
              <a:schemeClr val="tx1"/>
            </a:solidFill>
            <a:miter lim="800000"/>
            <a:headEnd/>
            <a:tailEnd/>
          </a:ln>
        </p:spPr>
        <p:txBody>
          <a:bodyPr wrap="none" anchor="ctr"/>
          <a:lstStyle/>
          <a:p>
            <a:endParaRPr lang="en-US"/>
          </a:p>
        </p:txBody>
      </p:sp>
      <p:pic>
        <p:nvPicPr>
          <p:cNvPr id="9012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362200"/>
            <a:ext cx="3505200" cy="388620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90122" name="AutoShape 10"/>
          <p:cNvSpPr>
            <a:spLocks noChangeArrowheads="1"/>
          </p:cNvSpPr>
          <p:nvPr/>
        </p:nvSpPr>
        <p:spPr bwMode="auto">
          <a:xfrm>
            <a:off x="3581400" y="2971800"/>
            <a:ext cx="3657600" cy="2133600"/>
          </a:xfrm>
          <a:prstGeom prst="wedgeRoundRectCallout">
            <a:avLst>
              <a:gd name="adj1" fmla="val -54556"/>
              <a:gd name="adj2" fmla="val 35491"/>
              <a:gd name="adj3" fmla="val 16667"/>
            </a:avLst>
          </a:prstGeom>
          <a:solidFill>
            <a:schemeClr val="tx1"/>
          </a:solidFill>
          <a:ln w="38100">
            <a:solidFill>
              <a:schemeClr val="bg1"/>
            </a:solidFill>
            <a:miter lim="800000"/>
            <a:headEnd/>
            <a:tailEnd/>
          </a:ln>
        </p:spPr>
        <p:txBody>
          <a:bodyPr/>
          <a:lstStyle/>
          <a:p>
            <a:pPr algn="ctr"/>
            <a:r>
              <a:rPr lang="en-US" sz="3200">
                <a:solidFill>
                  <a:schemeClr val="bg1"/>
                </a:solidFill>
              </a:rPr>
              <a:t>“How do you think a giraffe got a long neck?”</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type="body" idx="4294967295"/>
          </p:nvPr>
        </p:nvSpPr>
        <p:spPr>
          <a:xfrm>
            <a:off x="152400" y="152400"/>
            <a:ext cx="8839200" cy="5973763"/>
          </a:xfrm>
        </p:spPr>
        <p:txBody>
          <a:bodyPr/>
          <a:lstStyle/>
          <a:p>
            <a:pPr eaLnBrk="1" hangingPunct="1"/>
            <a:r>
              <a:rPr lang="en-US" smtClean="0">
                <a:solidFill>
                  <a:schemeClr val="hlink"/>
                </a:solidFill>
              </a:rPr>
              <a:t>Jean-Baptiste Lamarck proposed the theory of transmutation of species, which turned out to have some flaws.</a:t>
            </a:r>
          </a:p>
          <a:p>
            <a:pPr lvl="1" eaLnBrk="1" hangingPunct="1"/>
            <a:r>
              <a:rPr lang="en-US" smtClean="0">
                <a:solidFill>
                  <a:srgbClr val="3366FF"/>
                </a:solidFill>
              </a:rPr>
              <a:t>Nonetheless was the first real theory of evolution.</a:t>
            </a:r>
          </a:p>
        </p:txBody>
      </p:sp>
      <p:pic>
        <p:nvPicPr>
          <p:cNvPr id="91139" name="Picture 5" descr="giraffe_la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0"/>
            <a:ext cx="8763000" cy="4229100"/>
          </a:xfrm>
          <a:prstGeom prst="rect">
            <a:avLst/>
          </a:prstGeom>
          <a:noFill/>
          <a:ln w="76200" cmpd="tri">
            <a:solidFill>
              <a:srgbClr val="FF66FF"/>
            </a:solidFill>
            <a:miter lim="800000"/>
            <a:headEnd/>
            <a:tailEnd/>
          </a:ln>
          <a:extLst>
            <a:ext uri="{909E8E84-426E-40DD-AFC4-6F175D3DCCD1}">
              <a14:hiddenFill xmlns:a14="http://schemas.microsoft.com/office/drawing/2010/main">
                <a:solidFill>
                  <a:srgbClr val="FFFFFF"/>
                </a:solidFill>
              </a14:hiddenFill>
            </a:ext>
          </a:extLst>
        </p:spPr>
      </p:pic>
      <p:sp>
        <p:nvSpPr>
          <p:cNvPr id="1602564"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91141" name="Rectangle 6"/>
          <p:cNvSpPr>
            <a:spLocks noChangeArrowheads="1"/>
          </p:cNvSpPr>
          <p:nvPr/>
        </p:nvSpPr>
        <p:spPr bwMode="auto">
          <a:xfrm>
            <a:off x="1981200" y="2667000"/>
            <a:ext cx="2590800" cy="3810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91142" name="Rectangle 7"/>
          <p:cNvSpPr>
            <a:spLocks noChangeArrowheads="1"/>
          </p:cNvSpPr>
          <p:nvPr/>
        </p:nvSpPr>
        <p:spPr bwMode="auto">
          <a:xfrm>
            <a:off x="4495800" y="2362200"/>
            <a:ext cx="2362200" cy="4114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91143" name="Rectangle 8"/>
          <p:cNvSpPr>
            <a:spLocks noChangeArrowheads="1"/>
          </p:cNvSpPr>
          <p:nvPr/>
        </p:nvSpPr>
        <p:spPr bwMode="auto">
          <a:xfrm>
            <a:off x="6400800" y="2286000"/>
            <a:ext cx="2514600" cy="4191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91144" name="Freeform 11"/>
          <p:cNvSpPr>
            <a:spLocks/>
          </p:cNvSpPr>
          <p:nvPr/>
        </p:nvSpPr>
        <p:spPr bwMode="auto">
          <a:xfrm>
            <a:off x="1638300" y="3327400"/>
            <a:ext cx="1116013" cy="2536825"/>
          </a:xfrm>
          <a:custGeom>
            <a:avLst/>
            <a:gdLst>
              <a:gd name="T0" fmla="*/ 2147483647 w 703"/>
              <a:gd name="T1" fmla="*/ 2147483647 h 1598"/>
              <a:gd name="T2" fmla="*/ 2147483647 w 703"/>
              <a:gd name="T3" fmla="*/ 2147483647 h 1598"/>
              <a:gd name="T4" fmla="*/ 2147483647 w 703"/>
              <a:gd name="T5" fmla="*/ 2147483647 h 1598"/>
              <a:gd name="T6" fmla="*/ 2147483647 w 703"/>
              <a:gd name="T7" fmla="*/ 2147483647 h 1598"/>
              <a:gd name="T8" fmla="*/ 2147483647 w 703"/>
              <a:gd name="T9" fmla="*/ 2147483647 h 1598"/>
              <a:gd name="T10" fmla="*/ 2147483647 w 703"/>
              <a:gd name="T11" fmla="*/ 2147483647 h 1598"/>
              <a:gd name="T12" fmla="*/ 2147483647 w 703"/>
              <a:gd name="T13" fmla="*/ 2147483647 h 1598"/>
              <a:gd name="T14" fmla="*/ 2147483647 w 703"/>
              <a:gd name="T15" fmla="*/ 2147483647 h 1598"/>
              <a:gd name="T16" fmla="*/ 2147483647 w 703"/>
              <a:gd name="T17" fmla="*/ 2147483647 h 1598"/>
              <a:gd name="T18" fmla="*/ 2147483647 w 703"/>
              <a:gd name="T19" fmla="*/ 2147483647 h 1598"/>
              <a:gd name="T20" fmla="*/ 2147483647 w 703"/>
              <a:gd name="T21" fmla="*/ 2147483647 h 1598"/>
              <a:gd name="T22" fmla="*/ 2147483647 w 703"/>
              <a:gd name="T23" fmla="*/ 2147483647 h 1598"/>
              <a:gd name="T24" fmla="*/ 2147483647 w 703"/>
              <a:gd name="T25" fmla="*/ 2147483647 h 1598"/>
              <a:gd name="T26" fmla="*/ 2147483647 w 703"/>
              <a:gd name="T27" fmla="*/ 2147483647 h 1598"/>
              <a:gd name="T28" fmla="*/ 2147483647 w 703"/>
              <a:gd name="T29" fmla="*/ 2147483647 h 1598"/>
              <a:gd name="T30" fmla="*/ 2147483647 w 703"/>
              <a:gd name="T31" fmla="*/ 2147483647 h 1598"/>
              <a:gd name="T32" fmla="*/ 2147483647 w 703"/>
              <a:gd name="T33" fmla="*/ 2147483647 h 1598"/>
              <a:gd name="T34" fmla="*/ 2147483647 w 703"/>
              <a:gd name="T35" fmla="*/ 2147483647 h 1598"/>
              <a:gd name="T36" fmla="*/ 2147483647 w 703"/>
              <a:gd name="T37" fmla="*/ 2147483647 h 1598"/>
              <a:gd name="T38" fmla="*/ 2147483647 w 703"/>
              <a:gd name="T39" fmla="*/ 2147483647 h 1598"/>
              <a:gd name="T40" fmla="*/ 2147483647 w 703"/>
              <a:gd name="T41" fmla="*/ 2147483647 h 1598"/>
              <a:gd name="T42" fmla="*/ 2147483647 w 703"/>
              <a:gd name="T43" fmla="*/ 2147483647 h 1598"/>
              <a:gd name="T44" fmla="*/ 2147483647 w 703"/>
              <a:gd name="T45" fmla="*/ 2147483647 h 1598"/>
              <a:gd name="T46" fmla="*/ 2147483647 w 703"/>
              <a:gd name="T47" fmla="*/ 2147483647 h 1598"/>
              <a:gd name="T48" fmla="*/ 2147483647 w 703"/>
              <a:gd name="T49" fmla="*/ 2147483647 h 1598"/>
              <a:gd name="T50" fmla="*/ 2147483647 w 703"/>
              <a:gd name="T51" fmla="*/ 2147483647 h 1598"/>
              <a:gd name="T52" fmla="*/ 2147483647 w 703"/>
              <a:gd name="T53" fmla="*/ 2147483647 h 1598"/>
              <a:gd name="T54" fmla="*/ 2147483647 w 703"/>
              <a:gd name="T55" fmla="*/ 2147483647 h 1598"/>
              <a:gd name="T56" fmla="*/ 2147483647 w 703"/>
              <a:gd name="T57" fmla="*/ 2147483647 h 1598"/>
              <a:gd name="T58" fmla="*/ 2147483647 w 703"/>
              <a:gd name="T59" fmla="*/ 2147483647 h 15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03"/>
              <a:gd name="T91" fmla="*/ 0 h 1598"/>
              <a:gd name="T92" fmla="*/ 703 w 703"/>
              <a:gd name="T93" fmla="*/ 1598 h 159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03" h="1598">
                <a:moveTo>
                  <a:pt x="231" y="44"/>
                </a:moveTo>
                <a:cubicBezTo>
                  <a:pt x="186" y="51"/>
                  <a:pt x="145" y="59"/>
                  <a:pt x="107" y="84"/>
                </a:cubicBezTo>
                <a:cubicBezTo>
                  <a:pt x="84" y="146"/>
                  <a:pt x="85" y="218"/>
                  <a:pt x="140" y="254"/>
                </a:cubicBezTo>
                <a:cubicBezTo>
                  <a:pt x="157" y="278"/>
                  <a:pt x="184" y="290"/>
                  <a:pt x="212" y="300"/>
                </a:cubicBezTo>
                <a:cubicBezTo>
                  <a:pt x="228" y="323"/>
                  <a:pt x="241" y="351"/>
                  <a:pt x="251" y="378"/>
                </a:cubicBezTo>
                <a:cubicBezTo>
                  <a:pt x="248" y="402"/>
                  <a:pt x="252" y="430"/>
                  <a:pt x="238" y="450"/>
                </a:cubicBezTo>
                <a:cubicBezTo>
                  <a:pt x="206" y="497"/>
                  <a:pt x="125" y="507"/>
                  <a:pt x="74" y="516"/>
                </a:cubicBezTo>
                <a:cubicBezTo>
                  <a:pt x="44" y="536"/>
                  <a:pt x="29" y="580"/>
                  <a:pt x="15" y="614"/>
                </a:cubicBezTo>
                <a:cubicBezTo>
                  <a:pt x="10" y="627"/>
                  <a:pt x="2" y="653"/>
                  <a:pt x="2" y="653"/>
                </a:cubicBezTo>
                <a:cubicBezTo>
                  <a:pt x="4" y="681"/>
                  <a:pt x="0" y="711"/>
                  <a:pt x="9" y="738"/>
                </a:cubicBezTo>
                <a:cubicBezTo>
                  <a:pt x="12" y="748"/>
                  <a:pt x="27" y="751"/>
                  <a:pt x="35" y="758"/>
                </a:cubicBezTo>
                <a:cubicBezTo>
                  <a:pt x="59" y="779"/>
                  <a:pt x="84" y="801"/>
                  <a:pt x="107" y="823"/>
                </a:cubicBezTo>
                <a:cubicBezTo>
                  <a:pt x="119" y="864"/>
                  <a:pt x="105" y="822"/>
                  <a:pt x="133" y="876"/>
                </a:cubicBezTo>
                <a:cubicBezTo>
                  <a:pt x="142" y="894"/>
                  <a:pt x="146" y="916"/>
                  <a:pt x="153" y="935"/>
                </a:cubicBezTo>
                <a:cubicBezTo>
                  <a:pt x="145" y="1014"/>
                  <a:pt x="121" y="1080"/>
                  <a:pt x="87" y="1151"/>
                </a:cubicBezTo>
                <a:cubicBezTo>
                  <a:pt x="77" y="1196"/>
                  <a:pt x="66" y="1226"/>
                  <a:pt x="61" y="1275"/>
                </a:cubicBezTo>
                <a:cubicBezTo>
                  <a:pt x="66" y="1386"/>
                  <a:pt x="57" y="1428"/>
                  <a:pt x="100" y="1511"/>
                </a:cubicBezTo>
                <a:cubicBezTo>
                  <a:pt x="112" y="1534"/>
                  <a:pt x="122" y="1568"/>
                  <a:pt x="146" y="1583"/>
                </a:cubicBezTo>
                <a:cubicBezTo>
                  <a:pt x="158" y="1590"/>
                  <a:pt x="172" y="1591"/>
                  <a:pt x="185" y="1596"/>
                </a:cubicBezTo>
                <a:cubicBezTo>
                  <a:pt x="214" y="1594"/>
                  <a:pt x="244" y="1598"/>
                  <a:pt x="271" y="1589"/>
                </a:cubicBezTo>
                <a:cubicBezTo>
                  <a:pt x="281" y="1586"/>
                  <a:pt x="282" y="1571"/>
                  <a:pt x="290" y="1563"/>
                </a:cubicBezTo>
                <a:cubicBezTo>
                  <a:pt x="298" y="1555"/>
                  <a:pt x="309" y="1551"/>
                  <a:pt x="316" y="1543"/>
                </a:cubicBezTo>
                <a:cubicBezTo>
                  <a:pt x="366" y="1489"/>
                  <a:pt x="404" y="1434"/>
                  <a:pt x="467" y="1393"/>
                </a:cubicBezTo>
                <a:cubicBezTo>
                  <a:pt x="502" y="1340"/>
                  <a:pt x="456" y="1404"/>
                  <a:pt x="500" y="1360"/>
                </a:cubicBezTo>
                <a:cubicBezTo>
                  <a:pt x="535" y="1325"/>
                  <a:pt x="557" y="1278"/>
                  <a:pt x="591" y="1242"/>
                </a:cubicBezTo>
                <a:cubicBezTo>
                  <a:pt x="610" y="1186"/>
                  <a:pt x="626" y="1129"/>
                  <a:pt x="657" y="1079"/>
                </a:cubicBezTo>
                <a:cubicBezTo>
                  <a:pt x="703" y="871"/>
                  <a:pt x="667" y="656"/>
                  <a:pt x="683" y="444"/>
                </a:cubicBezTo>
                <a:cubicBezTo>
                  <a:pt x="678" y="374"/>
                  <a:pt x="694" y="297"/>
                  <a:pt x="663" y="234"/>
                </a:cubicBezTo>
                <a:cubicBezTo>
                  <a:pt x="628" y="165"/>
                  <a:pt x="570" y="94"/>
                  <a:pt x="506" y="51"/>
                </a:cubicBezTo>
                <a:cubicBezTo>
                  <a:pt x="430" y="0"/>
                  <a:pt x="323" y="46"/>
                  <a:pt x="231" y="44"/>
                </a:cubicBezTo>
                <a:close/>
              </a:path>
            </a:pathLst>
          </a:custGeom>
          <a:solidFill>
            <a:schemeClr val="tx1"/>
          </a:solid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type="body" idx="4294967295"/>
          </p:nvPr>
        </p:nvSpPr>
        <p:spPr>
          <a:xfrm>
            <a:off x="152400" y="152400"/>
            <a:ext cx="8839200" cy="5973763"/>
          </a:xfrm>
        </p:spPr>
        <p:txBody>
          <a:bodyPr/>
          <a:lstStyle/>
          <a:p>
            <a:pPr eaLnBrk="1" hangingPunct="1"/>
            <a:r>
              <a:rPr lang="en-US" smtClean="0">
                <a:solidFill>
                  <a:schemeClr val="hlink"/>
                </a:solidFill>
              </a:rPr>
              <a:t>Jean-Baptiste Lamarck proposed the theory of transmutation of species, which turned out to have some flaws.</a:t>
            </a:r>
          </a:p>
          <a:p>
            <a:pPr lvl="1" eaLnBrk="1" hangingPunct="1"/>
            <a:r>
              <a:rPr lang="en-US" smtClean="0">
                <a:solidFill>
                  <a:srgbClr val="3366FF"/>
                </a:solidFill>
              </a:rPr>
              <a:t>Nonetheless was the first real theory of evolution.</a:t>
            </a:r>
          </a:p>
        </p:txBody>
      </p:sp>
      <p:pic>
        <p:nvPicPr>
          <p:cNvPr id="92163" name="Picture 5" descr="giraffe_la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0"/>
            <a:ext cx="8763000" cy="4229100"/>
          </a:xfrm>
          <a:prstGeom prst="rect">
            <a:avLst/>
          </a:prstGeom>
          <a:noFill/>
          <a:ln w="76200" cmpd="tri">
            <a:solidFill>
              <a:srgbClr val="FF66FF"/>
            </a:solidFill>
            <a:miter lim="800000"/>
            <a:headEnd/>
            <a:tailEnd/>
          </a:ln>
          <a:extLst>
            <a:ext uri="{909E8E84-426E-40DD-AFC4-6F175D3DCCD1}">
              <a14:hiddenFill xmlns:a14="http://schemas.microsoft.com/office/drawing/2010/main">
                <a:solidFill>
                  <a:srgbClr val="FFFFFF"/>
                </a:solidFill>
              </a14:hiddenFill>
            </a:ext>
          </a:extLst>
        </p:spPr>
      </p:pic>
      <p:sp>
        <p:nvSpPr>
          <p:cNvPr id="160358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92165" name="Rectangle 6"/>
          <p:cNvSpPr>
            <a:spLocks noChangeArrowheads="1"/>
          </p:cNvSpPr>
          <p:nvPr/>
        </p:nvSpPr>
        <p:spPr bwMode="auto">
          <a:xfrm>
            <a:off x="4495800" y="2362200"/>
            <a:ext cx="2362200" cy="4114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92166" name="Rectangle 7"/>
          <p:cNvSpPr>
            <a:spLocks noChangeArrowheads="1"/>
          </p:cNvSpPr>
          <p:nvPr/>
        </p:nvSpPr>
        <p:spPr bwMode="auto">
          <a:xfrm>
            <a:off x="6400800" y="2286000"/>
            <a:ext cx="2514600" cy="4191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92167" name="Freeform 9"/>
          <p:cNvSpPr>
            <a:spLocks/>
          </p:cNvSpPr>
          <p:nvPr/>
        </p:nvSpPr>
        <p:spPr bwMode="auto">
          <a:xfrm>
            <a:off x="3506788" y="3068638"/>
            <a:ext cx="1722437" cy="3446462"/>
          </a:xfrm>
          <a:custGeom>
            <a:avLst/>
            <a:gdLst>
              <a:gd name="T0" fmla="*/ 2147483647 w 1085"/>
              <a:gd name="T1" fmla="*/ 2147483647 h 2171"/>
              <a:gd name="T2" fmla="*/ 2147483647 w 1085"/>
              <a:gd name="T3" fmla="*/ 2147483647 h 2171"/>
              <a:gd name="T4" fmla="*/ 2147483647 w 1085"/>
              <a:gd name="T5" fmla="*/ 2147483647 h 2171"/>
              <a:gd name="T6" fmla="*/ 2147483647 w 1085"/>
              <a:gd name="T7" fmla="*/ 2147483647 h 2171"/>
              <a:gd name="T8" fmla="*/ 2147483647 w 1085"/>
              <a:gd name="T9" fmla="*/ 2147483647 h 2171"/>
              <a:gd name="T10" fmla="*/ 2147483647 w 1085"/>
              <a:gd name="T11" fmla="*/ 2147483647 h 2171"/>
              <a:gd name="T12" fmla="*/ 2147483647 w 1085"/>
              <a:gd name="T13" fmla="*/ 2147483647 h 2171"/>
              <a:gd name="T14" fmla="*/ 2147483647 w 1085"/>
              <a:gd name="T15" fmla="*/ 2147483647 h 2171"/>
              <a:gd name="T16" fmla="*/ 2147483647 w 1085"/>
              <a:gd name="T17" fmla="*/ 2147483647 h 2171"/>
              <a:gd name="T18" fmla="*/ 2147483647 w 1085"/>
              <a:gd name="T19" fmla="*/ 2147483647 h 2171"/>
              <a:gd name="T20" fmla="*/ 2147483647 w 1085"/>
              <a:gd name="T21" fmla="*/ 2147483647 h 2171"/>
              <a:gd name="T22" fmla="*/ 2147483647 w 1085"/>
              <a:gd name="T23" fmla="*/ 2147483647 h 2171"/>
              <a:gd name="T24" fmla="*/ 2147483647 w 1085"/>
              <a:gd name="T25" fmla="*/ 2147483647 h 2171"/>
              <a:gd name="T26" fmla="*/ 2147483647 w 1085"/>
              <a:gd name="T27" fmla="*/ 2147483647 h 2171"/>
              <a:gd name="T28" fmla="*/ 2147483647 w 1085"/>
              <a:gd name="T29" fmla="*/ 2147483647 h 2171"/>
              <a:gd name="T30" fmla="*/ 2147483647 w 1085"/>
              <a:gd name="T31" fmla="*/ 2147483647 h 2171"/>
              <a:gd name="T32" fmla="*/ 2147483647 w 1085"/>
              <a:gd name="T33" fmla="*/ 2147483647 h 2171"/>
              <a:gd name="T34" fmla="*/ 2147483647 w 1085"/>
              <a:gd name="T35" fmla="*/ 2147483647 h 2171"/>
              <a:gd name="T36" fmla="*/ 2147483647 w 1085"/>
              <a:gd name="T37" fmla="*/ 2147483647 h 2171"/>
              <a:gd name="T38" fmla="*/ 2147483647 w 1085"/>
              <a:gd name="T39" fmla="*/ 2147483647 h 2171"/>
              <a:gd name="T40" fmla="*/ 2147483647 w 1085"/>
              <a:gd name="T41" fmla="*/ 2147483647 h 2171"/>
              <a:gd name="T42" fmla="*/ 2147483647 w 1085"/>
              <a:gd name="T43" fmla="*/ 2147483647 h 2171"/>
              <a:gd name="T44" fmla="*/ 2147483647 w 1085"/>
              <a:gd name="T45" fmla="*/ 2147483647 h 2171"/>
              <a:gd name="T46" fmla="*/ 2147483647 w 1085"/>
              <a:gd name="T47" fmla="*/ 2147483647 h 2171"/>
              <a:gd name="T48" fmla="*/ 2147483647 w 1085"/>
              <a:gd name="T49" fmla="*/ 2147483647 h 2171"/>
              <a:gd name="T50" fmla="*/ 2147483647 w 1085"/>
              <a:gd name="T51" fmla="*/ 2147483647 h 2171"/>
              <a:gd name="T52" fmla="*/ 2147483647 w 1085"/>
              <a:gd name="T53" fmla="*/ 2147483647 h 2171"/>
              <a:gd name="T54" fmla="*/ 2147483647 w 1085"/>
              <a:gd name="T55" fmla="*/ 2147483647 h 2171"/>
              <a:gd name="T56" fmla="*/ 2147483647 w 1085"/>
              <a:gd name="T57" fmla="*/ 2147483647 h 2171"/>
              <a:gd name="T58" fmla="*/ 2147483647 w 1085"/>
              <a:gd name="T59" fmla="*/ 2147483647 h 2171"/>
              <a:gd name="T60" fmla="*/ 2147483647 w 1085"/>
              <a:gd name="T61" fmla="*/ 2147483647 h 2171"/>
              <a:gd name="T62" fmla="*/ 2147483647 w 1085"/>
              <a:gd name="T63" fmla="*/ 2147483647 h 2171"/>
              <a:gd name="T64" fmla="*/ 2147483647 w 1085"/>
              <a:gd name="T65" fmla="*/ 2147483647 h 2171"/>
              <a:gd name="T66" fmla="*/ 2147483647 w 1085"/>
              <a:gd name="T67" fmla="*/ 2147483647 h 2171"/>
              <a:gd name="T68" fmla="*/ 2147483647 w 1085"/>
              <a:gd name="T69" fmla="*/ 2147483647 h 2171"/>
              <a:gd name="T70" fmla="*/ 2147483647 w 1085"/>
              <a:gd name="T71" fmla="*/ 2147483647 h 2171"/>
              <a:gd name="T72" fmla="*/ 2147483647 w 1085"/>
              <a:gd name="T73" fmla="*/ 2147483647 h 2171"/>
              <a:gd name="T74" fmla="*/ 2147483647 w 1085"/>
              <a:gd name="T75" fmla="*/ 2147483647 h 2171"/>
              <a:gd name="T76" fmla="*/ 2147483647 w 1085"/>
              <a:gd name="T77" fmla="*/ 2147483647 h 217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5"/>
              <a:gd name="T118" fmla="*/ 0 h 2171"/>
              <a:gd name="T119" fmla="*/ 1085 w 1085"/>
              <a:gd name="T120" fmla="*/ 2171 h 217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5" h="2171">
                <a:moveTo>
                  <a:pt x="717" y="11"/>
                </a:moveTo>
                <a:cubicBezTo>
                  <a:pt x="697" y="13"/>
                  <a:pt x="678" y="17"/>
                  <a:pt x="658" y="18"/>
                </a:cubicBezTo>
                <a:cubicBezTo>
                  <a:pt x="612" y="21"/>
                  <a:pt x="566" y="20"/>
                  <a:pt x="520" y="24"/>
                </a:cubicBezTo>
                <a:cubicBezTo>
                  <a:pt x="482" y="27"/>
                  <a:pt x="445" y="52"/>
                  <a:pt x="409" y="63"/>
                </a:cubicBezTo>
                <a:cubicBezTo>
                  <a:pt x="384" y="80"/>
                  <a:pt x="359" y="101"/>
                  <a:pt x="337" y="122"/>
                </a:cubicBezTo>
                <a:cubicBezTo>
                  <a:pt x="322" y="151"/>
                  <a:pt x="308" y="176"/>
                  <a:pt x="298" y="207"/>
                </a:cubicBezTo>
                <a:cubicBezTo>
                  <a:pt x="327" y="251"/>
                  <a:pt x="350" y="314"/>
                  <a:pt x="403" y="332"/>
                </a:cubicBezTo>
                <a:cubicBezTo>
                  <a:pt x="432" y="361"/>
                  <a:pt x="461" y="376"/>
                  <a:pt x="475" y="417"/>
                </a:cubicBezTo>
                <a:cubicBezTo>
                  <a:pt x="473" y="454"/>
                  <a:pt x="474" y="491"/>
                  <a:pt x="468" y="528"/>
                </a:cubicBezTo>
                <a:cubicBezTo>
                  <a:pt x="466" y="542"/>
                  <a:pt x="442" y="558"/>
                  <a:pt x="435" y="567"/>
                </a:cubicBezTo>
                <a:cubicBezTo>
                  <a:pt x="404" y="603"/>
                  <a:pt x="389" y="612"/>
                  <a:pt x="344" y="626"/>
                </a:cubicBezTo>
                <a:cubicBezTo>
                  <a:pt x="317" y="643"/>
                  <a:pt x="292" y="654"/>
                  <a:pt x="265" y="672"/>
                </a:cubicBezTo>
                <a:cubicBezTo>
                  <a:pt x="259" y="676"/>
                  <a:pt x="246" y="685"/>
                  <a:pt x="246" y="685"/>
                </a:cubicBezTo>
                <a:cubicBezTo>
                  <a:pt x="227" y="740"/>
                  <a:pt x="227" y="799"/>
                  <a:pt x="259" y="849"/>
                </a:cubicBezTo>
                <a:cubicBezTo>
                  <a:pt x="273" y="939"/>
                  <a:pt x="317" y="1029"/>
                  <a:pt x="344" y="1117"/>
                </a:cubicBezTo>
                <a:cubicBezTo>
                  <a:pt x="357" y="1160"/>
                  <a:pt x="359" y="1204"/>
                  <a:pt x="383" y="1242"/>
                </a:cubicBezTo>
                <a:cubicBezTo>
                  <a:pt x="395" y="1287"/>
                  <a:pt x="422" y="1321"/>
                  <a:pt x="435" y="1366"/>
                </a:cubicBezTo>
                <a:cubicBezTo>
                  <a:pt x="447" y="1521"/>
                  <a:pt x="444" y="1438"/>
                  <a:pt x="435" y="1660"/>
                </a:cubicBezTo>
                <a:cubicBezTo>
                  <a:pt x="433" y="1702"/>
                  <a:pt x="431" y="1743"/>
                  <a:pt x="429" y="1785"/>
                </a:cubicBezTo>
                <a:cubicBezTo>
                  <a:pt x="426" y="1857"/>
                  <a:pt x="430" y="1929"/>
                  <a:pt x="422" y="2001"/>
                </a:cubicBezTo>
                <a:cubicBezTo>
                  <a:pt x="418" y="2038"/>
                  <a:pt x="332" y="2057"/>
                  <a:pt x="304" y="2066"/>
                </a:cubicBezTo>
                <a:cubicBezTo>
                  <a:pt x="192" y="2103"/>
                  <a:pt x="439" y="2069"/>
                  <a:pt x="23" y="2079"/>
                </a:cubicBezTo>
                <a:cubicBezTo>
                  <a:pt x="0" y="2115"/>
                  <a:pt x="9" y="2086"/>
                  <a:pt x="30" y="2112"/>
                </a:cubicBezTo>
                <a:cubicBezTo>
                  <a:pt x="34" y="2117"/>
                  <a:pt x="31" y="2127"/>
                  <a:pt x="36" y="2132"/>
                </a:cubicBezTo>
                <a:cubicBezTo>
                  <a:pt x="41" y="2137"/>
                  <a:pt x="50" y="2135"/>
                  <a:pt x="56" y="2138"/>
                </a:cubicBezTo>
                <a:cubicBezTo>
                  <a:pt x="128" y="2168"/>
                  <a:pt x="74" y="2162"/>
                  <a:pt x="187" y="2171"/>
                </a:cubicBezTo>
                <a:cubicBezTo>
                  <a:pt x="337" y="2169"/>
                  <a:pt x="488" y="2168"/>
                  <a:pt x="638" y="2164"/>
                </a:cubicBezTo>
                <a:cubicBezTo>
                  <a:pt x="703" y="2162"/>
                  <a:pt x="760" y="2093"/>
                  <a:pt x="815" y="2066"/>
                </a:cubicBezTo>
                <a:cubicBezTo>
                  <a:pt x="855" y="2015"/>
                  <a:pt x="811" y="2059"/>
                  <a:pt x="867" y="2034"/>
                </a:cubicBezTo>
                <a:cubicBezTo>
                  <a:pt x="878" y="2029"/>
                  <a:pt x="920" y="1962"/>
                  <a:pt x="933" y="1948"/>
                </a:cubicBezTo>
                <a:cubicBezTo>
                  <a:pt x="951" y="1891"/>
                  <a:pt x="921" y="1980"/>
                  <a:pt x="959" y="1903"/>
                </a:cubicBezTo>
                <a:cubicBezTo>
                  <a:pt x="965" y="1891"/>
                  <a:pt x="975" y="1853"/>
                  <a:pt x="979" y="1837"/>
                </a:cubicBezTo>
                <a:cubicBezTo>
                  <a:pt x="1018" y="1495"/>
                  <a:pt x="963" y="1143"/>
                  <a:pt x="1031" y="803"/>
                </a:cubicBezTo>
                <a:cubicBezTo>
                  <a:pt x="1036" y="663"/>
                  <a:pt x="1085" y="400"/>
                  <a:pt x="1011" y="286"/>
                </a:cubicBezTo>
                <a:cubicBezTo>
                  <a:pt x="1003" y="250"/>
                  <a:pt x="985" y="213"/>
                  <a:pt x="966" y="181"/>
                </a:cubicBezTo>
                <a:cubicBezTo>
                  <a:pt x="956" y="146"/>
                  <a:pt x="919" y="75"/>
                  <a:pt x="887" y="50"/>
                </a:cubicBezTo>
                <a:cubicBezTo>
                  <a:pt x="875" y="40"/>
                  <a:pt x="864" y="25"/>
                  <a:pt x="848" y="24"/>
                </a:cubicBezTo>
                <a:cubicBezTo>
                  <a:pt x="806" y="22"/>
                  <a:pt x="765" y="20"/>
                  <a:pt x="723" y="18"/>
                </a:cubicBezTo>
                <a:cubicBezTo>
                  <a:pt x="717" y="17"/>
                  <a:pt x="654" y="0"/>
                  <a:pt x="645" y="11"/>
                </a:cubicBezTo>
              </a:path>
            </a:pathLst>
          </a:custGeom>
          <a:solidFill>
            <a:schemeClr val="tx1"/>
          </a:solid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type="body" idx="4294967295"/>
          </p:nvPr>
        </p:nvSpPr>
        <p:spPr>
          <a:xfrm>
            <a:off x="152400" y="152400"/>
            <a:ext cx="8839200" cy="5973763"/>
          </a:xfrm>
        </p:spPr>
        <p:txBody>
          <a:bodyPr/>
          <a:lstStyle/>
          <a:p>
            <a:pPr eaLnBrk="1" hangingPunct="1"/>
            <a:r>
              <a:rPr lang="en-US" smtClean="0">
                <a:solidFill>
                  <a:schemeClr val="hlink"/>
                </a:solidFill>
              </a:rPr>
              <a:t>Jean-Baptiste Lamarck proposed the theory of transmutation of species, which turned out to have some flaws.</a:t>
            </a:r>
          </a:p>
          <a:p>
            <a:pPr lvl="1" eaLnBrk="1" hangingPunct="1"/>
            <a:r>
              <a:rPr lang="en-US" smtClean="0">
                <a:solidFill>
                  <a:srgbClr val="3366FF"/>
                </a:solidFill>
              </a:rPr>
              <a:t>Nonetheless was the first real theory of evolution.</a:t>
            </a:r>
          </a:p>
        </p:txBody>
      </p:sp>
      <p:pic>
        <p:nvPicPr>
          <p:cNvPr id="93187" name="Picture 5" descr="giraffe_la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0"/>
            <a:ext cx="8763000" cy="4229100"/>
          </a:xfrm>
          <a:prstGeom prst="rect">
            <a:avLst/>
          </a:prstGeom>
          <a:noFill/>
          <a:ln w="76200" cmpd="tri">
            <a:solidFill>
              <a:srgbClr val="FF66FF"/>
            </a:solidFill>
            <a:miter lim="800000"/>
            <a:headEnd/>
            <a:tailEnd/>
          </a:ln>
          <a:extLst>
            <a:ext uri="{909E8E84-426E-40DD-AFC4-6F175D3DCCD1}">
              <a14:hiddenFill xmlns:a14="http://schemas.microsoft.com/office/drawing/2010/main">
                <a:solidFill>
                  <a:srgbClr val="FFFFFF"/>
                </a:solidFill>
              </a14:hiddenFill>
            </a:ext>
          </a:extLst>
        </p:spPr>
      </p:pic>
      <p:sp>
        <p:nvSpPr>
          <p:cNvPr id="160461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93189" name="Rectangle 6"/>
          <p:cNvSpPr>
            <a:spLocks noChangeArrowheads="1"/>
          </p:cNvSpPr>
          <p:nvPr/>
        </p:nvSpPr>
        <p:spPr bwMode="auto">
          <a:xfrm>
            <a:off x="6400800" y="2286000"/>
            <a:ext cx="2514600" cy="4191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93190" name="Freeform 8"/>
          <p:cNvSpPr>
            <a:spLocks/>
          </p:cNvSpPr>
          <p:nvPr/>
        </p:nvSpPr>
        <p:spPr bwMode="auto">
          <a:xfrm>
            <a:off x="5845175" y="2857500"/>
            <a:ext cx="1306513" cy="2274888"/>
          </a:xfrm>
          <a:custGeom>
            <a:avLst/>
            <a:gdLst>
              <a:gd name="T0" fmla="*/ 2147483647 w 823"/>
              <a:gd name="T1" fmla="*/ 0 h 1433"/>
              <a:gd name="T2" fmla="*/ 2147483647 w 823"/>
              <a:gd name="T3" fmla="*/ 2147483647 h 1433"/>
              <a:gd name="T4" fmla="*/ 2147483647 w 823"/>
              <a:gd name="T5" fmla="*/ 2147483647 h 1433"/>
              <a:gd name="T6" fmla="*/ 2147483647 w 823"/>
              <a:gd name="T7" fmla="*/ 2147483647 h 1433"/>
              <a:gd name="T8" fmla="*/ 2147483647 w 823"/>
              <a:gd name="T9" fmla="*/ 2147483647 h 1433"/>
              <a:gd name="T10" fmla="*/ 2147483647 w 823"/>
              <a:gd name="T11" fmla="*/ 2147483647 h 1433"/>
              <a:gd name="T12" fmla="*/ 2147483647 w 823"/>
              <a:gd name="T13" fmla="*/ 2147483647 h 1433"/>
              <a:gd name="T14" fmla="*/ 2147483647 w 823"/>
              <a:gd name="T15" fmla="*/ 2147483647 h 1433"/>
              <a:gd name="T16" fmla="*/ 2147483647 w 823"/>
              <a:gd name="T17" fmla="*/ 2147483647 h 1433"/>
              <a:gd name="T18" fmla="*/ 2147483647 w 823"/>
              <a:gd name="T19" fmla="*/ 2147483647 h 1433"/>
              <a:gd name="T20" fmla="*/ 2147483647 w 823"/>
              <a:gd name="T21" fmla="*/ 2147483647 h 1433"/>
              <a:gd name="T22" fmla="*/ 2147483647 w 823"/>
              <a:gd name="T23" fmla="*/ 2147483647 h 1433"/>
              <a:gd name="T24" fmla="*/ 2147483647 w 823"/>
              <a:gd name="T25" fmla="*/ 2147483647 h 1433"/>
              <a:gd name="T26" fmla="*/ 2147483647 w 823"/>
              <a:gd name="T27" fmla="*/ 2147483647 h 1433"/>
              <a:gd name="T28" fmla="*/ 2147483647 w 823"/>
              <a:gd name="T29" fmla="*/ 2147483647 h 1433"/>
              <a:gd name="T30" fmla="*/ 2147483647 w 823"/>
              <a:gd name="T31" fmla="*/ 2147483647 h 1433"/>
              <a:gd name="T32" fmla="*/ 2147483647 w 823"/>
              <a:gd name="T33" fmla="*/ 2147483647 h 1433"/>
              <a:gd name="T34" fmla="*/ 2147483647 w 823"/>
              <a:gd name="T35" fmla="*/ 2147483647 h 1433"/>
              <a:gd name="T36" fmla="*/ 2147483647 w 823"/>
              <a:gd name="T37" fmla="*/ 2147483647 h 1433"/>
              <a:gd name="T38" fmla="*/ 2147483647 w 823"/>
              <a:gd name="T39" fmla="*/ 2147483647 h 1433"/>
              <a:gd name="T40" fmla="*/ 2147483647 w 823"/>
              <a:gd name="T41" fmla="*/ 2147483647 h 1433"/>
              <a:gd name="T42" fmla="*/ 2147483647 w 823"/>
              <a:gd name="T43" fmla="*/ 2147483647 h 1433"/>
              <a:gd name="T44" fmla="*/ 2147483647 w 823"/>
              <a:gd name="T45" fmla="*/ 2147483647 h 1433"/>
              <a:gd name="T46" fmla="*/ 2147483647 w 823"/>
              <a:gd name="T47" fmla="*/ 2147483647 h 1433"/>
              <a:gd name="T48" fmla="*/ 2147483647 w 823"/>
              <a:gd name="T49" fmla="*/ 2147483647 h 1433"/>
              <a:gd name="T50" fmla="*/ 2147483647 w 823"/>
              <a:gd name="T51" fmla="*/ 2147483647 h 1433"/>
              <a:gd name="T52" fmla="*/ 2147483647 w 823"/>
              <a:gd name="T53" fmla="*/ 2147483647 h 1433"/>
              <a:gd name="T54" fmla="*/ 2147483647 w 823"/>
              <a:gd name="T55" fmla="*/ 2147483647 h 1433"/>
              <a:gd name="T56" fmla="*/ 2147483647 w 823"/>
              <a:gd name="T57" fmla="*/ 2147483647 h 1433"/>
              <a:gd name="T58" fmla="*/ 2147483647 w 823"/>
              <a:gd name="T59" fmla="*/ 2147483647 h 1433"/>
              <a:gd name="T60" fmla="*/ 2147483647 w 823"/>
              <a:gd name="T61" fmla="*/ 2147483647 h 1433"/>
              <a:gd name="T62" fmla="*/ 2147483647 w 823"/>
              <a:gd name="T63" fmla="*/ 2147483647 h 1433"/>
              <a:gd name="T64" fmla="*/ 2147483647 w 823"/>
              <a:gd name="T65" fmla="*/ 2147483647 h 1433"/>
              <a:gd name="T66" fmla="*/ 2147483647 w 823"/>
              <a:gd name="T67" fmla="*/ 0 h 14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23"/>
              <a:gd name="T103" fmla="*/ 0 h 1433"/>
              <a:gd name="T104" fmla="*/ 823 w 823"/>
              <a:gd name="T105" fmla="*/ 1433 h 14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23" h="1433">
                <a:moveTo>
                  <a:pt x="592" y="0"/>
                </a:moveTo>
                <a:cubicBezTo>
                  <a:pt x="555" y="8"/>
                  <a:pt x="544" y="25"/>
                  <a:pt x="507" y="33"/>
                </a:cubicBezTo>
                <a:cubicBezTo>
                  <a:pt x="485" y="54"/>
                  <a:pt x="470" y="56"/>
                  <a:pt x="442" y="65"/>
                </a:cubicBezTo>
                <a:cubicBezTo>
                  <a:pt x="416" y="93"/>
                  <a:pt x="407" y="89"/>
                  <a:pt x="376" y="105"/>
                </a:cubicBezTo>
                <a:cubicBezTo>
                  <a:pt x="355" y="116"/>
                  <a:pt x="347" y="130"/>
                  <a:pt x="324" y="137"/>
                </a:cubicBezTo>
                <a:cubicBezTo>
                  <a:pt x="306" y="156"/>
                  <a:pt x="277" y="168"/>
                  <a:pt x="252" y="177"/>
                </a:cubicBezTo>
                <a:cubicBezTo>
                  <a:pt x="229" y="209"/>
                  <a:pt x="189" y="239"/>
                  <a:pt x="245" y="268"/>
                </a:cubicBezTo>
                <a:cubicBezTo>
                  <a:pt x="251" y="271"/>
                  <a:pt x="258" y="273"/>
                  <a:pt x="265" y="275"/>
                </a:cubicBezTo>
                <a:cubicBezTo>
                  <a:pt x="277" y="287"/>
                  <a:pt x="285" y="303"/>
                  <a:pt x="298" y="314"/>
                </a:cubicBezTo>
                <a:cubicBezTo>
                  <a:pt x="309" y="323"/>
                  <a:pt x="325" y="326"/>
                  <a:pt x="337" y="334"/>
                </a:cubicBezTo>
                <a:cubicBezTo>
                  <a:pt x="344" y="344"/>
                  <a:pt x="357" y="360"/>
                  <a:pt x="357" y="373"/>
                </a:cubicBezTo>
                <a:cubicBezTo>
                  <a:pt x="357" y="413"/>
                  <a:pt x="272" y="420"/>
                  <a:pt x="245" y="425"/>
                </a:cubicBezTo>
                <a:cubicBezTo>
                  <a:pt x="230" y="441"/>
                  <a:pt x="215" y="443"/>
                  <a:pt x="199" y="458"/>
                </a:cubicBezTo>
                <a:cubicBezTo>
                  <a:pt x="185" y="505"/>
                  <a:pt x="159" y="518"/>
                  <a:pt x="127" y="550"/>
                </a:cubicBezTo>
                <a:cubicBezTo>
                  <a:pt x="111" y="602"/>
                  <a:pt x="81" y="650"/>
                  <a:pt x="36" y="681"/>
                </a:cubicBezTo>
                <a:cubicBezTo>
                  <a:pt x="25" y="710"/>
                  <a:pt x="13" y="737"/>
                  <a:pt x="3" y="766"/>
                </a:cubicBezTo>
                <a:cubicBezTo>
                  <a:pt x="5" y="814"/>
                  <a:pt x="0" y="863"/>
                  <a:pt x="10" y="910"/>
                </a:cubicBezTo>
                <a:cubicBezTo>
                  <a:pt x="15" y="932"/>
                  <a:pt x="45" y="941"/>
                  <a:pt x="55" y="962"/>
                </a:cubicBezTo>
                <a:cubicBezTo>
                  <a:pt x="73" y="1001"/>
                  <a:pt x="89" y="1046"/>
                  <a:pt x="101" y="1087"/>
                </a:cubicBezTo>
                <a:cubicBezTo>
                  <a:pt x="99" y="1172"/>
                  <a:pt x="95" y="1257"/>
                  <a:pt x="95" y="1342"/>
                </a:cubicBezTo>
                <a:cubicBezTo>
                  <a:pt x="95" y="1364"/>
                  <a:pt x="92" y="1387"/>
                  <a:pt x="101" y="1407"/>
                </a:cubicBezTo>
                <a:cubicBezTo>
                  <a:pt x="105" y="1415"/>
                  <a:pt x="118" y="1412"/>
                  <a:pt x="127" y="1414"/>
                </a:cubicBezTo>
                <a:cubicBezTo>
                  <a:pt x="184" y="1430"/>
                  <a:pt x="89" y="1406"/>
                  <a:pt x="199" y="1433"/>
                </a:cubicBezTo>
                <a:cubicBezTo>
                  <a:pt x="273" y="1431"/>
                  <a:pt x="348" y="1431"/>
                  <a:pt x="422" y="1427"/>
                </a:cubicBezTo>
                <a:cubicBezTo>
                  <a:pt x="470" y="1425"/>
                  <a:pt x="518" y="1405"/>
                  <a:pt x="566" y="1401"/>
                </a:cubicBezTo>
                <a:cubicBezTo>
                  <a:pt x="617" y="1390"/>
                  <a:pt x="628" y="1372"/>
                  <a:pt x="645" y="1322"/>
                </a:cubicBezTo>
                <a:cubicBezTo>
                  <a:pt x="652" y="1270"/>
                  <a:pt x="660" y="1217"/>
                  <a:pt x="671" y="1165"/>
                </a:cubicBezTo>
                <a:cubicBezTo>
                  <a:pt x="677" y="1055"/>
                  <a:pt x="688" y="938"/>
                  <a:pt x="717" y="831"/>
                </a:cubicBezTo>
                <a:cubicBezTo>
                  <a:pt x="728" y="687"/>
                  <a:pt x="749" y="541"/>
                  <a:pt x="802" y="406"/>
                </a:cubicBezTo>
                <a:cubicBezTo>
                  <a:pt x="804" y="393"/>
                  <a:pt x="804" y="380"/>
                  <a:pt x="808" y="367"/>
                </a:cubicBezTo>
                <a:cubicBezTo>
                  <a:pt x="810" y="359"/>
                  <a:pt x="821" y="355"/>
                  <a:pt x="821" y="347"/>
                </a:cubicBezTo>
                <a:cubicBezTo>
                  <a:pt x="823" y="268"/>
                  <a:pt x="821" y="189"/>
                  <a:pt x="815" y="111"/>
                </a:cubicBezTo>
                <a:cubicBezTo>
                  <a:pt x="808" y="13"/>
                  <a:pt x="667" y="23"/>
                  <a:pt x="605" y="20"/>
                </a:cubicBezTo>
                <a:cubicBezTo>
                  <a:pt x="582" y="11"/>
                  <a:pt x="583" y="19"/>
                  <a:pt x="592" y="0"/>
                </a:cubicBezTo>
                <a:close/>
              </a:path>
            </a:pathLst>
          </a:custGeom>
          <a:solidFill>
            <a:schemeClr val="tx1"/>
          </a:solid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type="body" idx="4294967295"/>
          </p:nvPr>
        </p:nvSpPr>
        <p:spPr>
          <a:xfrm>
            <a:off x="152400" y="152400"/>
            <a:ext cx="8839200" cy="5973763"/>
          </a:xfrm>
        </p:spPr>
        <p:txBody>
          <a:bodyPr/>
          <a:lstStyle/>
          <a:p>
            <a:pPr eaLnBrk="1" hangingPunct="1"/>
            <a:r>
              <a:rPr lang="en-US" smtClean="0">
                <a:solidFill>
                  <a:schemeClr val="hlink"/>
                </a:solidFill>
              </a:rPr>
              <a:t>Jean-Baptiste Lamarck proposed the theory of transmutation of species, which turned out to have some flaws.</a:t>
            </a:r>
          </a:p>
          <a:p>
            <a:pPr lvl="1" eaLnBrk="1" hangingPunct="1"/>
            <a:r>
              <a:rPr lang="en-US" smtClean="0">
                <a:solidFill>
                  <a:srgbClr val="3366FF"/>
                </a:solidFill>
              </a:rPr>
              <a:t>Nonetheless was the first real theory of evolution.</a:t>
            </a:r>
          </a:p>
        </p:txBody>
      </p:sp>
      <p:pic>
        <p:nvPicPr>
          <p:cNvPr id="94211" name="Picture 5" descr="giraffe_la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0"/>
            <a:ext cx="8763000" cy="4229100"/>
          </a:xfrm>
          <a:prstGeom prst="rect">
            <a:avLst/>
          </a:prstGeom>
          <a:noFill/>
          <a:ln w="76200" cmpd="tri">
            <a:solidFill>
              <a:srgbClr val="FF66FF"/>
            </a:solidFill>
            <a:miter lim="800000"/>
            <a:headEnd/>
            <a:tailEnd/>
          </a:ln>
          <a:extLst>
            <a:ext uri="{909E8E84-426E-40DD-AFC4-6F175D3DCCD1}">
              <a14:hiddenFill xmlns:a14="http://schemas.microsoft.com/office/drawing/2010/main">
                <a:solidFill>
                  <a:srgbClr val="FFFFFF"/>
                </a:solidFill>
              </a14:hiddenFill>
            </a:ext>
          </a:extLst>
        </p:spPr>
      </p:pic>
      <p:sp>
        <p:nvSpPr>
          <p:cNvPr id="160563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body" idx="4294967295"/>
          </p:nvPr>
        </p:nvSpPr>
        <p:spPr>
          <a:xfrm>
            <a:off x="152400" y="152400"/>
            <a:ext cx="8839200" cy="5973763"/>
          </a:xfrm>
        </p:spPr>
        <p:txBody>
          <a:bodyPr/>
          <a:lstStyle/>
          <a:p>
            <a:pPr eaLnBrk="1" hangingPunct="1"/>
            <a:r>
              <a:rPr lang="en-US" smtClean="0">
                <a:solidFill>
                  <a:schemeClr val="hlink"/>
                </a:solidFill>
              </a:rPr>
              <a:t>Jean-Baptiste Lamarck proposed the theory of transmutation of species, which turned out to have some flaws.</a:t>
            </a:r>
          </a:p>
          <a:p>
            <a:pPr lvl="1" eaLnBrk="1" hangingPunct="1"/>
            <a:r>
              <a:rPr lang="en-US" smtClean="0">
                <a:solidFill>
                  <a:srgbClr val="3366FF"/>
                </a:solidFill>
              </a:rPr>
              <a:t>Nonetheless was the first real theory of evolution.</a:t>
            </a:r>
          </a:p>
        </p:txBody>
      </p:sp>
      <p:pic>
        <p:nvPicPr>
          <p:cNvPr id="95235" name="Picture 5" descr="giraffe_la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0"/>
            <a:ext cx="8763000" cy="4229100"/>
          </a:xfrm>
          <a:prstGeom prst="rect">
            <a:avLst/>
          </a:prstGeom>
          <a:noFill/>
          <a:ln w="76200" cmpd="tri">
            <a:solidFill>
              <a:srgbClr val="FF66FF"/>
            </a:solidFill>
            <a:miter lim="800000"/>
            <a:headEnd/>
            <a:tailEnd/>
          </a:ln>
          <a:extLst>
            <a:ext uri="{909E8E84-426E-40DD-AFC4-6F175D3DCCD1}">
              <a14:hiddenFill xmlns:a14="http://schemas.microsoft.com/office/drawing/2010/main">
                <a:solidFill>
                  <a:srgbClr val="FFFFFF"/>
                </a:solidFill>
              </a14:hiddenFill>
            </a:ext>
          </a:extLst>
        </p:spPr>
      </p:pic>
      <p:sp>
        <p:nvSpPr>
          <p:cNvPr id="1606660"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95237" name="WordArt 5"/>
          <p:cNvSpPr>
            <a:spLocks noChangeArrowheads="1" noChangeShapeType="1" noTextEdit="1"/>
          </p:cNvSpPr>
          <p:nvPr/>
        </p:nvSpPr>
        <p:spPr bwMode="auto">
          <a:xfrm>
            <a:off x="685800" y="4267200"/>
            <a:ext cx="7696200" cy="1066800"/>
          </a:xfrm>
          <a:prstGeom prst="rect">
            <a:avLst/>
          </a:prstGeom>
        </p:spPr>
        <p:txBody>
          <a:bodyPr wrap="none" fromWordArt="1">
            <a:prstTxWarp prst="textPlain">
              <a:avLst>
                <a:gd name="adj" fmla="val 50000"/>
              </a:avLst>
            </a:prstTxWarp>
          </a:bodyPr>
          <a:lstStyle/>
          <a:p>
            <a:pPr algn="ctr"/>
            <a:r>
              <a:rPr lang="en-US" sz="3600" kern="10">
                <a:ln w="38100">
                  <a:solidFill>
                    <a:schemeClr val="bg1"/>
                  </a:solidFill>
                  <a:round/>
                  <a:headEnd/>
                  <a:tailEnd/>
                </a:ln>
                <a:solidFill>
                  <a:srgbClr val="FF3300"/>
                </a:solidFill>
                <a:effectLst>
                  <a:outerShdw dist="35921" dir="2700000" algn="ctr" rotWithShape="0">
                    <a:srgbClr val="C0C0C0">
                      <a:alpha val="79999"/>
                    </a:srgbClr>
                  </a:outerShdw>
                </a:effectLst>
                <a:latin typeface="Impact"/>
              </a:rPr>
              <a:t>Incorrect</a:t>
            </a:r>
          </a:p>
        </p:txBody>
      </p:sp>
      <p:sp>
        <p:nvSpPr>
          <p:cNvPr id="2" name="Rectangle 1"/>
          <p:cNvSpPr/>
          <p:nvPr/>
        </p:nvSpPr>
        <p:spPr>
          <a:xfrm>
            <a:off x="6861517" y="5307764"/>
            <a:ext cx="1901483" cy="584775"/>
          </a:xfrm>
          <a:prstGeom prst="rect">
            <a:avLst/>
          </a:prstGeom>
          <a:noFill/>
        </p:spPr>
        <p:txBody>
          <a:bodyPr wrap="none">
            <a:spAutoFit/>
          </a:bodyPr>
          <a:lstStyle/>
          <a:p>
            <a:pPr algn="ctr">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Kind of..</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type="body" idx="4294967295"/>
          </p:nvPr>
        </p:nvSpPr>
        <p:spPr>
          <a:xfrm>
            <a:off x="152400" y="152400"/>
            <a:ext cx="8839200" cy="5973763"/>
          </a:xfrm>
        </p:spPr>
        <p:txBody>
          <a:bodyPr/>
          <a:lstStyle/>
          <a:p>
            <a:pPr eaLnBrk="1" hangingPunct="1"/>
            <a:r>
              <a:rPr lang="en-US" smtClean="0">
                <a:solidFill>
                  <a:srgbClr val="92D050"/>
                </a:solidFill>
              </a:rPr>
              <a:t>Audio Link! Radio Lab (Optional) Leaving Your Lamarck. </a:t>
            </a:r>
            <a:r>
              <a:rPr lang="en-US" smtClean="0">
                <a:solidFill>
                  <a:srgbClr val="FF9900"/>
                </a:solidFill>
              </a:rPr>
              <a:t>28 minutes. (HE_ _ ) is said.</a:t>
            </a:r>
          </a:p>
          <a:p>
            <a:pPr lvl="1" eaLnBrk="1" hangingPunct="1"/>
            <a:r>
              <a:rPr lang="en-US" smtClean="0">
                <a:hlinkClick r:id="rId2"/>
              </a:rPr>
              <a:t>http://www.radiolab.org/2012/nov/19/</a:t>
            </a:r>
            <a:endParaRPr lang="en-US" smtClean="0">
              <a:solidFill>
                <a:srgbClr val="3366FF"/>
              </a:solidFill>
            </a:endParaRPr>
          </a:p>
        </p:txBody>
      </p:sp>
      <p:sp>
        <p:nvSpPr>
          <p:cNvPr id="1606660"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pic>
        <p:nvPicPr>
          <p:cNvPr id="819202" name="Picture 2" descr="https://encrypted-tbn3.gstatic.com/images?q=tbn:ANd9GcS_k9I66kIbeAb8w5FRQhNPjtEFdr6bbrVugbGXMndoGL85L9oC"/>
          <p:cNvPicPr>
            <a:picLocks noChangeAspect="1" noChangeArrowheads="1"/>
          </p:cNvPicPr>
          <p:nvPr/>
        </p:nvPicPr>
        <p:blipFill>
          <a:blip r:embed="rId3"/>
          <a:srcRect/>
          <a:stretch>
            <a:fillRect/>
          </a:stretch>
        </p:blipFill>
        <p:spPr bwMode="auto">
          <a:xfrm>
            <a:off x="228600" y="1828800"/>
            <a:ext cx="8686800" cy="4724400"/>
          </a:xfrm>
          <a:prstGeom prst="rect">
            <a:avLst/>
          </a:prstGeom>
          <a:noFill/>
          <a:ln w="57150">
            <a:solidFill>
              <a:schemeClr val="tx1">
                <a:lumMod val="50000"/>
              </a:schemeClr>
            </a:solidFill>
          </a:ln>
          <a:extLst/>
        </p:spPr>
      </p:pic>
      <p:pic>
        <p:nvPicPr>
          <p:cNvPr id="96261" name="Picture 5" descr="giraffe_la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971800"/>
            <a:ext cx="6477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endParaRPr lang="en-US" smtClean="0"/>
          </a:p>
        </p:txBody>
      </p:sp>
      <p:sp>
        <p:nvSpPr>
          <p:cNvPr id="9219" name="Rectangle 3"/>
          <p:cNvSpPr>
            <a:spLocks noGrp="1" noChangeArrowheads="1"/>
          </p:cNvSpPr>
          <p:nvPr>
            <p:ph type="body" idx="4294967295"/>
          </p:nvPr>
        </p:nvSpPr>
        <p:spPr/>
        <p:txBody>
          <a:bodyPr/>
          <a:lstStyle/>
          <a:p>
            <a:endParaRPr lang="en-US" smtClean="0"/>
          </a:p>
        </p:txBody>
      </p:sp>
      <p:pic>
        <p:nvPicPr>
          <p:cNvPr id="9220" name="Picture 5" descr="http://gryphonscry.files.wordpress.com/2008/12/charlesdarwin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WordArt 8"/>
          <p:cNvSpPr>
            <a:spLocks noChangeArrowheads="1" noChangeShapeType="1" noTextEdit="1"/>
          </p:cNvSpPr>
          <p:nvPr/>
        </p:nvSpPr>
        <p:spPr bwMode="auto">
          <a:xfrm>
            <a:off x="304800" y="152400"/>
            <a:ext cx="8305800" cy="647700"/>
          </a:xfrm>
          <a:prstGeom prst="rect">
            <a:avLst/>
          </a:prstGeom>
        </p:spPr>
        <p:txBody>
          <a:bodyPr wrap="none" fromWordArt="1">
            <a:prstTxWarp prst="textPlain">
              <a:avLst>
                <a:gd name="adj" fmla="val 50000"/>
              </a:avLst>
            </a:prstTxWarp>
          </a:bodyPr>
          <a:lstStyle/>
          <a:p>
            <a:pPr algn="ctr"/>
            <a:r>
              <a:rPr lang="en-US" sz="3600" kern="10" spc="720">
                <a:ln w="1905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Part I: Darwin, Evolution, Natural Selection</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Content Placeholder 2"/>
          <p:cNvSpPr>
            <a:spLocks noGrp="1"/>
          </p:cNvSpPr>
          <p:nvPr>
            <p:ph idx="4294967295"/>
          </p:nvPr>
        </p:nvSpPr>
        <p:spPr>
          <a:xfrm>
            <a:off x="457200" y="228600"/>
            <a:ext cx="7924800" cy="5897563"/>
          </a:xfrm>
        </p:spPr>
        <p:txBody>
          <a:bodyPr/>
          <a:lstStyle/>
          <a:p>
            <a:r>
              <a:rPr lang="en-US" smtClean="0"/>
              <a:t>Who is this?</a:t>
            </a:r>
          </a:p>
        </p:txBody>
      </p:sp>
      <p:pic>
        <p:nvPicPr>
          <p:cNvPr id="97283" name="Picture 5" descr="darwin_5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220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421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2"/>
          <p:cNvSpPr>
            <a:spLocks noGrp="1"/>
          </p:cNvSpPr>
          <p:nvPr>
            <p:ph idx="1"/>
          </p:nvPr>
        </p:nvSpPr>
        <p:spPr>
          <a:xfrm>
            <a:off x="457200" y="228600"/>
            <a:ext cx="8001000" cy="5897563"/>
          </a:xfrm>
        </p:spPr>
        <p:txBody>
          <a:bodyPr/>
          <a:lstStyle/>
          <a:p>
            <a:r>
              <a:rPr lang="en-US" smtClean="0"/>
              <a:t>Who is this?</a:t>
            </a:r>
          </a:p>
        </p:txBody>
      </p:sp>
      <p:pic>
        <p:nvPicPr>
          <p:cNvPr id="98307" name="Picture 5" descr="darwin_5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8" name="Picture 4" descr="12305710061353661072erics_Santa_Claus_Hat.svg.hi.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838200"/>
            <a:ext cx="5638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9" name="Rounded Rectangular Callout 5"/>
          <p:cNvSpPr>
            <a:spLocks noChangeArrowheads="1"/>
          </p:cNvSpPr>
          <p:nvPr/>
        </p:nvSpPr>
        <p:spPr bwMode="auto">
          <a:xfrm>
            <a:off x="6553200" y="3886200"/>
            <a:ext cx="2743200" cy="762000"/>
          </a:xfrm>
          <a:prstGeom prst="wedgeRoundRectCallout">
            <a:avLst>
              <a:gd name="adj1" fmla="val -63486"/>
              <a:gd name="adj2" fmla="val 62708"/>
              <a:gd name="adj3" fmla="val 16667"/>
            </a:avLst>
          </a:prstGeom>
          <a:solidFill>
            <a:schemeClr val="tx1"/>
          </a:solidFill>
          <a:ln w="9525" algn="ctr">
            <a:solidFill>
              <a:schemeClr val="bg1"/>
            </a:solidFill>
            <a:round/>
            <a:headEnd/>
            <a:tailEnd/>
          </a:ln>
        </p:spPr>
        <p:txBody>
          <a:bodyPr/>
          <a:lstStyle/>
          <a:p>
            <a:r>
              <a:rPr lang="en-US" sz="3200">
                <a:solidFill>
                  <a:schemeClr val="bg1"/>
                </a:solidFill>
              </a:rPr>
              <a:t>”Ho-Ho-Ho!”</a:t>
            </a:r>
            <a:endParaRPr lang="en-US"/>
          </a:p>
        </p:txBody>
      </p:sp>
      <p:sp>
        <p:nvSpPr>
          <p:cNvPr id="19465" name="Rectangle 9"/>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Content Placeholder 2"/>
          <p:cNvSpPr>
            <a:spLocks noGrp="1"/>
          </p:cNvSpPr>
          <p:nvPr>
            <p:ph idx="4294967295"/>
          </p:nvPr>
        </p:nvSpPr>
        <p:spPr>
          <a:xfrm>
            <a:off x="457200" y="228600"/>
            <a:ext cx="8153400" cy="5897563"/>
          </a:xfrm>
        </p:spPr>
        <p:txBody>
          <a:bodyPr/>
          <a:lstStyle/>
          <a:p>
            <a:r>
              <a:rPr lang="en-US" smtClean="0"/>
              <a:t>Who is this? </a:t>
            </a:r>
            <a:r>
              <a:rPr lang="en-US" smtClean="0">
                <a:solidFill>
                  <a:srgbClr val="FF66FF"/>
                </a:solidFill>
              </a:rPr>
              <a:t>Not Santa Clause.</a:t>
            </a:r>
          </a:p>
        </p:txBody>
      </p:sp>
      <p:pic>
        <p:nvPicPr>
          <p:cNvPr id="99331" name="Picture 5" descr="darwin_5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9063"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4" descr="darwin_59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6705600" cy="6858000"/>
          </a:xfrm>
          <a:noFill/>
        </p:spPr>
      </p:pic>
      <p:sp>
        <p:nvSpPr>
          <p:cNvPr id="100355" name="AutoShape 7"/>
          <p:cNvSpPr>
            <a:spLocks noChangeArrowheads="1"/>
          </p:cNvSpPr>
          <p:nvPr/>
        </p:nvSpPr>
        <p:spPr bwMode="auto">
          <a:xfrm>
            <a:off x="4876800" y="609600"/>
            <a:ext cx="4267200" cy="4038600"/>
          </a:xfrm>
          <a:prstGeom prst="wedgeRoundRectCallout">
            <a:avLst>
              <a:gd name="adj1" fmla="val -57588"/>
              <a:gd name="adj2" fmla="val 36398"/>
              <a:gd name="adj3" fmla="val 16667"/>
            </a:avLst>
          </a:prstGeom>
          <a:solidFill>
            <a:schemeClr val="tx1"/>
          </a:solidFill>
          <a:ln w="9525">
            <a:solidFill>
              <a:schemeClr val="bg1"/>
            </a:solidFill>
            <a:miter lim="800000"/>
            <a:headEnd/>
            <a:tailEnd/>
          </a:ln>
        </p:spPr>
        <p:txBody>
          <a:bodyPr/>
          <a:lstStyle/>
          <a:p>
            <a:pPr algn="ctr"/>
            <a:r>
              <a:rPr lang="en-US" sz="4000">
                <a:solidFill>
                  <a:schemeClr val="bg1"/>
                </a:solidFill>
              </a:rPr>
              <a:t>“I’m Charles Darwin.” “I answered the question…” “What are the laws of life.”</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p:cNvSpPr>
            <a:spLocks noGrp="1" noChangeArrowheads="1"/>
          </p:cNvSpPr>
          <p:nvPr>
            <p:ph type="body" idx="1"/>
          </p:nvPr>
        </p:nvSpPr>
        <p:spPr>
          <a:xfrm>
            <a:off x="152400" y="152400"/>
            <a:ext cx="8839200" cy="5973763"/>
          </a:xfrm>
        </p:spPr>
        <p:txBody>
          <a:bodyPr/>
          <a:lstStyle/>
          <a:p>
            <a:pPr eaLnBrk="1" hangingPunct="1"/>
            <a:r>
              <a:rPr lang="en-US" smtClean="0">
                <a:solidFill>
                  <a:srgbClr val="66FF99"/>
                </a:solidFill>
              </a:rPr>
              <a:t>It wasn’t until Charles Darwin and Alfred Russel Wallace published their views of evolutionary theory in 1859 that science finally had an explanation for evolution.</a:t>
            </a:r>
          </a:p>
        </p:txBody>
      </p:sp>
      <p:pic>
        <p:nvPicPr>
          <p:cNvPr id="101379" name="Picture 5" descr="darwin_5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0"/>
            <a:ext cx="8839200" cy="4419600"/>
          </a:xfrm>
          <a:prstGeom prst="rect">
            <a:avLst/>
          </a:prstGeom>
          <a:noFill/>
          <a:ln w="9525">
            <a:solidFill>
              <a:srgbClr val="FF9933"/>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type="body" idx="1"/>
          </p:nvPr>
        </p:nvSpPr>
        <p:spPr>
          <a:xfrm>
            <a:off x="457200" y="228600"/>
            <a:ext cx="8229600" cy="5897563"/>
          </a:xfrm>
        </p:spPr>
        <p:txBody>
          <a:bodyPr/>
          <a:lstStyle/>
          <a:p>
            <a:r>
              <a:rPr lang="en-US" smtClean="0"/>
              <a:t>Picture of Alfred Russel Wallace.</a:t>
            </a:r>
          </a:p>
        </p:txBody>
      </p:sp>
      <p:pic>
        <p:nvPicPr>
          <p:cNvPr id="102403" name="Picture 8" descr="http://static.guim.co.uk/sys-images/Admin/BkFill/Default_image_group/2011/2/24/1298562458357/Alfred-Russell-Wallace-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763000" cy="5791200"/>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4" name="Rounded Rectangle 3"/>
          <p:cNvSpPr/>
          <p:nvPr/>
        </p:nvSpPr>
        <p:spPr bwMode="auto">
          <a:xfrm>
            <a:off x="2971800" y="304800"/>
            <a:ext cx="838200" cy="381000"/>
          </a:xfrm>
          <a:prstGeom prst="roundRect">
            <a:avLst/>
          </a:prstGeom>
          <a:solidFill>
            <a:schemeClr val="bg1">
              <a:lumMod val="85000"/>
              <a:lumOff val="1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5" name="Rounded Rectangle 4"/>
          <p:cNvSpPr/>
          <p:nvPr/>
        </p:nvSpPr>
        <p:spPr bwMode="auto">
          <a:xfrm>
            <a:off x="5638800" y="304800"/>
            <a:ext cx="1066800" cy="381000"/>
          </a:xfrm>
          <a:prstGeom prst="roundRect">
            <a:avLst/>
          </a:prstGeom>
          <a:solidFill>
            <a:schemeClr val="bg1">
              <a:lumMod val="85000"/>
              <a:lumOff val="1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Grp="1" noChangeArrowheads="1"/>
          </p:cNvSpPr>
          <p:nvPr>
            <p:ph type="body" idx="1"/>
          </p:nvPr>
        </p:nvSpPr>
        <p:spPr>
          <a:xfrm>
            <a:off x="457200" y="228600"/>
            <a:ext cx="8229600" cy="5897563"/>
          </a:xfrm>
        </p:spPr>
        <p:txBody>
          <a:bodyPr/>
          <a:lstStyle/>
          <a:p>
            <a:r>
              <a:rPr lang="en-US" smtClean="0"/>
              <a:t>Picture of Alfred Russel Wallace.</a:t>
            </a:r>
          </a:p>
        </p:txBody>
      </p:sp>
      <p:pic>
        <p:nvPicPr>
          <p:cNvPr id="103427" name="Picture 8" descr="http://static.guim.co.uk/sys-images/Admin/BkFill/Default_image_group/2011/2/24/1298562458357/Alfred-Russell-Wallace-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763000" cy="5791200"/>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4" name="Rounded Rectangle 3"/>
          <p:cNvSpPr/>
          <p:nvPr/>
        </p:nvSpPr>
        <p:spPr bwMode="auto">
          <a:xfrm>
            <a:off x="2971800" y="304800"/>
            <a:ext cx="838200" cy="381000"/>
          </a:xfrm>
          <a:prstGeom prst="roundRect">
            <a:avLst/>
          </a:prstGeom>
          <a:solidFill>
            <a:schemeClr val="bg1">
              <a:lumMod val="85000"/>
              <a:lumOff val="15000"/>
            </a:schemeClr>
          </a:solidFill>
          <a:ln w="28575" cap="flat" cmpd="sng" algn="ctr">
            <a:solidFill>
              <a:srgbClr val="66FFCC"/>
            </a:solidFill>
            <a:prstDash val="solid"/>
            <a:round/>
            <a:headEnd type="none" w="med" len="med"/>
            <a:tailEnd type="none" w="med" len="med"/>
          </a:ln>
          <a:effectLst>
            <a:outerShdw blurRad="50800" dist="50800" dir="5400000" algn="ctr" rotWithShape="0">
              <a:srgbClr val="66FFCC"/>
            </a:outerShdw>
          </a:effectLst>
        </p:spPr>
        <p:txBody>
          <a:bodyPr/>
          <a:lstStyle/>
          <a:p>
            <a:pPr>
              <a:defRPr/>
            </a:pPr>
            <a:endParaRPr lang="en-US"/>
          </a:p>
        </p:txBody>
      </p:sp>
      <p:sp>
        <p:nvSpPr>
          <p:cNvPr id="5" name="Rounded Rectangle 4"/>
          <p:cNvSpPr/>
          <p:nvPr/>
        </p:nvSpPr>
        <p:spPr bwMode="auto">
          <a:xfrm>
            <a:off x="5638800" y="304800"/>
            <a:ext cx="1066800" cy="381000"/>
          </a:xfrm>
          <a:prstGeom prst="roundRect">
            <a:avLst/>
          </a:prstGeom>
          <a:solidFill>
            <a:schemeClr val="bg1">
              <a:lumMod val="85000"/>
              <a:lumOff val="1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body" idx="1"/>
          </p:nvPr>
        </p:nvSpPr>
        <p:spPr>
          <a:xfrm>
            <a:off x="457200" y="228600"/>
            <a:ext cx="8229600" cy="5897563"/>
          </a:xfrm>
        </p:spPr>
        <p:txBody>
          <a:bodyPr/>
          <a:lstStyle/>
          <a:p>
            <a:r>
              <a:rPr lang="en-US" smtClean="0"/>
              <a:t>Picture of Alfred Russel Wallace.</a:t>
            </a:r>
          </a:p>
        </p:txBody>
      </p:sp>
      <p:pic>
        <p:nvPicPr>
          <p:cNvPr id="104451" name="Picture 8" descr="http://static.guim.co.uk/sys-images/Admin/BkFill/Default_image_group/2011/2/24/1298562458357/Alfred-Russell-Wallace-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763000" cy="5791200"/>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5" name="Rounded Rectangle 4"/>
          <p:cNvSpPr/>
          <p:nvPr/>
        </p:nvSpPr>
        <p:spPr bwMode="auto">
          <a:xfrm>
            <a:off x="5638800" y="304800"/>
            <a:ext cx="1066800" cy="381000"/>
          </a:xfrm>
          <a:prstGeom prst="roundRect">
            <a:avLst/>
          </a:prstGeom>
          <a:solidFill>
            <a:schemeClr val="bg1">
              <a:lumMod val="85000"/>
              <a:lumOff val="1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p:cNvSpPr>
            <a:spLocks noGrp="1" noChangeArrowheads="1"/>
          </p:cNvSpPr>
          <p:nvPr>
            <p:ph type="body" idx="1"/>
          </p:nvPr>
        </p:nvSpPr>
        <p:spPr>
          <a:xfrm>
            <a:off x="457200" y="228600"/>
            <a:ext cx="8229600" cy="5897563"/>
          </a:xfrm>
        </p:spPr>
        <p:txBody>
          <a:bodyPr/>
          <a:lstStyle/>
          <a:p>
            <a:r>
              <a:rPr lang="en-US" smtClean="0"/>
              <a:t>Picture of Alfred Russel Wallace.</a:t>
            </a:r>
          </a:p>
        </p:txBody>
      </p:sp>
      <p:pic>
        <p:nvPicPr>
          <p:cNvPr id="105475" name="Picture 8" descr="http://static.guim.co.uk/sys-images/Admin/BkFill/Default_image_group/2011/2/24/1298562458357/Alfred-Russell-Wallace-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763000" cy="5791200"/>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5" name="Rounded Rectangle 4"/>
          <p:cNvSpPr/>
          <p:nvPr/>
        </p:nvSpPr>
        <p:spPr bwMode="auto">
          <a:xfrm>
            <a:off x="5638800" y="304800"/>
            <a:ext cx="1066800" cy="381000"/>
          </a:xfrm>
          <a:prstGeom prst="roundRect">
            <a:avLst/>
          </a:prstGeom>
          <a:solidFill>
            <a:schemeClr val="bg1">
              <a:lumMod val="85000"/>
              <a:lumOff val="15000"/>
            </a:schemeClr>
          </a:solidFill>
          <a:ln w="9525" cap="flat" cmpd="sng" algn="ctr">
            <a:solidFill>
              <a:srgbClr val="66FFCC"/>
            </a:solidFill>
            <a:prstDash val="solid"/>
            <a:round/>
            <a:headEnd type="none" w="med" len="med"/>
            <a:tailEnd type="none" w="med" len="med"/>
          </a:ln>
          <a:effectLst>
            <a:outerShdw blurRad="50800" dist="50800" dir="5400000" algn="ctr" rotWithShape="0">
              <a:srgbClr val="66FFCC"/>
            </a:outerShdw>
          </a:effectLst>
        </p:spPr>
        <p:txBody>
          <a:bodyPr/>
          <a:lstStyle/>
          <a:p>
            <a:pPr>
              <a:defRPr/>
            </a:pPr>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body" idx="1"/>
          </p:nvPr>
        </p:nvSpPr>
        <p:spPr>
          <a:xfrm>
            <a:off x="457200" y="228600"/>
            <a:ext cx="8229600" cy="5897563"/>
          </a:xfrm>
        </p:spPr>
        <p:txBody>
          <a:bodyPr/>
          <a:lstStyle/>
          <a:p>
            <a:r>
              <a:rPr lang="en-US" smtClean="0"/>
              <a:t>Picture of Alfred Russel Wallace.</a:t>
            </a:r>
          </a:p>
        </p:txBody>
      </p:sp>
      <p:pic>
        <p:nvPicPr>
          <p:cNvPr id="106499" name="Picture 8" descr="http://static.guim.co.uk/sys-images/Admin/BkFill/Default_image_group/2011/2/24/1298562458357/Alfred-Russell-Wallace-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763000" cy="5791200"/>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4294967295"/>
          </p:nvPr>
        </p:nvSpPr>
        <p:spPr>
          <a:xfrm>
            <a:off x="457200" y="304800"/>
            <a:ext cx="8458200" cy="5821363"/>
          </a:xfrm>
        </p:spPr>
        <p:txBody>
          <a:bodyPr/>
          <a:lstStyle/>
          <a:p>
            <a:r>
              <a:rPr lang="en-US" smtClean="0">
                <a:solidFill>
                  <a:srgbClr val="FF3300"/>
                </a:solidFill>
              </a:rPr>
              <a:t>RED SLIDE:</a:t>
            </a:r>
            <a:r>
              <a:rPr lang="en-US" smtClean="0"/>
              <a:t> These are notes that are very important and should be recorded in your science journal.</a:t>
            </a:r>
          </a:p>
          <a:p>
            <a:endParaRPr lang="en-US" smtClean="0"/>
          </a:p>
        </p:txBody>
      </p:sp>
      <p:sp>
        <p:nvSpPr>
          <p:cNvPr id="10243" name="Rectangle 5"/>
          <p:cNvSpPr>
            <a:spLocks noChangeArrowheads="1"/>
          </p:cNvSpPr>
          <p:nvPr/>
        </p:nvSpPr>
        <p:spPr bwMode="auto">
          <a:xfrm>
            <a:off x="4876800" y="3581400"/>
            <a:ext cx="4038600" cy="2971800"/>
          </a:xfrm>
          <a:prstGeom prst="rect">
            <a:avLst/>
          </a:prstGeom>
          <a:solidFill>
            <a:srgbClr val="800000"/>
          </a:solidFill>
          <a:ln w="9525" algn="ctr">
            <a:solidFill>
              <a:schemeClr val="tx1"/>
            </a:solidFill>
            <a:miter lim="800000"/>
            <a:headEnd/>
            <a:tailEnd/>
          </a:ln>
        </p:spPr>
        <p:txBody>
          <a:bodyPr wrap="none" anchor="ctr"/>
          <a:lstStyle/>
          <a:p>
            <a:pPr eaLnBrk="1" hangingPunct="1"/>
            <a:endParaRPr lang="en-US" sz="3200"/>
          </a:p>
        </p:txBody>
      </p:sp>
      <p:sp>
        <p:nvSpPr>
          <p:cNvPr id="10244"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1" hangingPunct="1"/>
            <a:r>
              <a:rPr lang="en-US" sz="800" b="1">
                <a:latin typeface="Verdana" pitchFamily="34" charset="0"/>
              </a:rPr>
              <a:t>Copyright © 2010 Ryan P. Murphy</a:t>
            </a:r>
            <a:endParaRPr lang="en-US" sz="3200"/>
          </a:p>
        </p:txBody>
      </p:sp>
      <p:pic>
        <p:nvPicPr>
          <p:cNvPr id="1024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581400"/>
            <a:ext cx="4038600" cy="297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type="body" idx="1"/>
          </p:nvPr>
        </p:nvSpPr>
        <p:spPr>
          <a:xfrm>
            <a:off x="228600" y="152400"/>
            <a:ext cx="8686800" cy="5973763"/>
          </a:xfrm>
        </p:spPr>
        <p:txBody>
          <a:bodyPr/>
          <a:lstStyle/>
          <a:p>
            <a:r>
              <a:rPr lang="en-US" smtClean="0">
                <a:solidFill>
                  <a:srgbClr val="6666FF"/>
                </a:solidFill>
              </a:rPr>
              <a:t>Alfred Russel Wallace</a:t>
            </a:r>
          </a:p>
          <a:p>
            <a:pPr lvl="1"/>
            <a:r>
              <a:rPr lang="en-US" smtClean="0">
                <a:solidFill>
                  <a:srgbClr val="FF99FF"/>
                </a:solidFill>
              </a:rPr>
              <a:t>He is best known for independently proposing a theory of evolution due to natural selection that prompted Charles Darwin to publish his own theory. </a:t>
            </a:r>
          </a:p>
        </p:txBody>
      </p:sp>
      <p:pic>
        <p:nvPicPr>
          <p:cNvPr id="107523" name="Picture 9" descr="http://wallacefund.info/sites/wallacefund.info/files/u2/ARW%20in%201869.Small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90800"/>
            <a:ext cx="8534400" cy="41148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type="body" idx="1"/>
          </p:nvPr>
        </p:nvSpPr>
        <p:spPr>
          <a:xfrm>
            <a:off x="228600" y="152400"/>
            <a:ext cx="8686800" cy="5973763"/>
          </a:xfrm>
        </p:spPr>
        <p:txBody>
          <a:bodyPr/>
          <a:lstStyle/>
          <a:p>
            <a:r>
              <a:rPr lang="en-US" smtClean="0">
                <a:solidFill>
                  <a:srgbClr val="6666FF"/>
                </a:solidFill>
              </a:rPr>
              <a:t>Alfred Russel Wallace</a:t>
            </a:r>
          </a:p>
          <a:p>
            <a:pPr lvl="1"/>
            <a:r>
              <a:rPr lang="en-US" smtClean="0">
                <a:solidFill>
                  <a:srgbClr val="FF99FF"/>
                </a:solidFill>
              </a:rPr>
              <a:t>He is best known for independently proposing a theory of evolution due to natural selection that prompted Charles Darwin to publish his own theory. </a:t>
            </a:r>
          </a:p>
        </p:txBody>
      </p:sp>
      <p:pic>
        <p:nvPicPr>
          <p:cNvPr id="108547" name="Picture 9" descr="http://wallacefund.info/sites/wallacefund.info/files/u2/ARW%20in%201869.Small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90800"/>
            <a:ext cx="8534400" cy="41148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4" name="Rounded Rectangle 3"/>
          <p:cNvSpPr/>
          <p:nvPr/>
        </p:nvSpPr>
        <p:spPr bwMode="auto">
          <a:xfrm>
            <a:off x="609600" y="5715000"/>
            <a:ext cx="7467600" cy="762000"/>
          </a:xfrm>
          <a:prstGeom prst="roundRect">
            <a:avLst/>
          </a:prstGeom>
          <a:solidFill>
            <a:schemeClr val="bg1">
              <a:lumMod val="75000"/>
              <a:lumOff val="2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08549" name="TextBox 4"/>
          <p:cNvSpPr txBox="1">
            <a:spLocks noChangeArrowheads="1"/>
          </p:cNvSpPr>
          <p:nvPr/>
        </p:nvSpPr>
        <p:spPr bwMode="auto">
          <a:xfrm>
            <a:off x="685800" y="5715000"/>
            <a:ext cx="731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r>
              <a:rPr lang="en-US" sz="2000"/>
              <a:t>Why Darwin and not Wallace?  Learn more at… </a:t>
            </a:r>
            <a:r>
              <a:rPr lang="en-US" sz="2000">
                <a:hlinkClick r:id="rId3"/>
              </a:rPr>
              <a:t>http://www.bbc.co.uk/news/uk-wales-21549079</a:t>
            </a:r>
            <a:endParaRPr lang="en-US" sz="200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type="body" idx="1"/>
          </p:nvPr>
        </p:nvSpPr>
        <p:spPr>
          <a:xfrm>
            <a:off x="457200" y="228600"/>
            <a:ext cx="8229600" cy="5897563"/>
          </a:xfrm>
        </p:spPr>
        <p:txBody>
          <a:bodyPr/>
          <a:lstStyle/>
          <a:p>
            <a:r>
              <a:rPr lang="en-US" smtClean="0"/>
              <a:t>Which one is a younger Charles Darwin, and which one is Alfred Russel Wallace.</a:t>
            </a:r>
          </a:p>
        </p:txBody>
      </p:sp>
      <p:pic>
        <p:nvPicPr>
          <p:cNvPr id="109571" name="Picture 5" descr="http://upload.wikimedia.org/wikipedia/commons/thumb/b/b2/Alfred_Russel_Wallace_1862_-_Project_Gutenberg_eText_15997.png/220px-Alfred_Russel_Wallace_1862_-_Project_Gutenberg_eText_1599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371600"/>
            <a:ext cx="3924300" cy="53340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09572" name="Picture 7" descr="http://upload.wikimedia.org/wikipedia/commons/thumb/1/12/Charles_Darwin_by_Maull_and_Polyblank,_1855-crop.png/170px-Charles_Darwin_by_Maull_and_Polyblank,_1855-cr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7800"/>
            <a:ext cx="375761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3" name="WordArt 8"/>
          <p:cNvSpPr>
            <a:spLocks noChangeArrowheads="1" noChangeShapeType="1" noTextEdit="1"/>
          </p:cNvSpPr>
          <p:nvPr/>
        </p:nvSpPr>
        <p:spPr bwMode="auto">
          <a:xfrm>
            <a:off x="304800" y="1447800"/>
            <a:ext cx="838200" cy="9144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09574" name="WordArt 9"/>
          <p:cNvSpPr>
            <a:spLocks noChangeArrowheads="1" noChangeShapeType="1" noTextEdit="1"/>
          </p:cNvSpPr>
          <p:nvPr/>
        </p:nvSpPr>
        <p:spPr bwMode="auto">
          <a:xfrm>
            <a:off x="4953000" y="1447800"/>
            <a:ext cx="862013" cy="9350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body" idx="1"/>
          </p:nvPr>
        </p:nvSpPr>
        <p:spPr>
          <a:xfrm>
            <a:off x="457200" y="228600"/>
            <a:ext cx="8229600" cy="5897563"/>
          </a:xfrm>
        </p:spPr>
        <p:txBody>
          <a:bodyPr/>
          <a:lstStyle/>
          <a:p>
            <a:r>
              <a:rPr lang="en-US" smtClean="0"/>
              <a:t>Which one is a younger Charles Darwin, and which one is Alfred Russel Wallace.</a:t>
            </a:r>
          </a:p>
        </p:txBody>
      </p:sp>
      <p:pic>
        <p:nvPicPr>
          <p:cNvPr id="110595" name="Picture 3" descr="http://upload.wikimedia.org/wikipedia/commons/thumb/b/b2/Alfred_Russel_Wallace_1862_-_Project_Gutenberg_eText_15997.png/220px-Alfred_Russel_Wallace_1862_-_Project_Gutenberg_eText_1599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371600"/>
            <a:ext cx="3924300" cy="53340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0596" name="Picture 4" descr="http://upload.wikimedia.org/wikipedia/commons/thumb/1/12/Charles_Darwin_by_Maull_and_Polyblank,_1855-crop.png/170px-Charles_Darwin_by_Maull_and_Polyblank,_1855-cr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7800"/>
            <a:ext cx="375761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7" name="WordArt 6"/>
          <p:cNvSpPr>
            <a:spLocks noChangeArrowheads="1" noChangeShapeType="1" noTextEdit="1"/>
          </p:cNvSpPr>
          <p:nvPr/>
        </p:nvSpPr>
        <p:spPr bwMode="auto">
          <a:xfrm>
            <a:off x="4953000" y="1447800"/>
            <a:ext cx="862013" cy="9350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10598" name="Oval 7"/>
          <p:cNvSpPr>
            <a:spLocks noChangeArrowheads="1"/>
          </p:cNvSpPr>
          <p:nvPr/>
        </p:nvSpPr>
        <p:spPr bwMode="auto">
          <a:xfrm>
            <a:off x="609600" y="1447800"/>
            <a:ext cx="3733800" cy="5105400"/>
          </a:xfrm>
          <a:prstGeom prst="ellipse">
            <a:avLst/>
          </a:prstGeom>
          <a:noFill/>
          <a:ln w="762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0599" name="WordArt 8"/>
          <p:cNvSpPr>
            <a:spLocks noChangeArrowheads="1" noChangeShapeType="1" noTextEdit="1"/>
          </p:cNvSpPr>
          <p:nvPr/>
        </p:nvSpPr>
        <p:spPr bwMode="auto">
          <a:xfrm>
            <a:off x="304800" y="1447800"/>
            <a:ext cx="838200" cy="914400"/>
          </a:xfrm>
          <a:prstGeom prst="rect">
            <a:avLst/>
          </a:prstGeom>
        </p:spPr>
        <p:txBody>
          <a:bodyPr wrap="none" fromWordArt="1">
            <a:prstTxWarp prst="textPlain">
              <a:avLst>
                <a:gd name="adj" fmla="val 50000"/>
              </a:avLst>
            </a:prstTxWarp>
          </a:bodyPr>
          <a:lstStyle/>
          <a:p>
            <a:pPr algn="ctr"/>
            <a:r>
              <a:rPr lang="en-US" sz="3600" kern="10" spc="720">
                <a:ln w="28575">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body" idx="1"/>
          </p:nvPr>
        </p:nvSpPr>
        <p:spPr>
          <a:xfrm>
            <a:off x="457200" y="228600"/>
            <a:ext cx="8229600" cy="5897563"/>
          </a:xfrm>
        </p:spPr>
        <p:txBody>
          <a:bodyPr/>
          <a:lstStyle/>
          <a:p>
            <a:r>
              <a:rPr lang="en-US" smtClean="0"/>
              <a:t>Which one is a younger </a:t>
            </a:r>
            <a:r>
              <a:rPr lang="en-US" smtClean="0">
                <a:solidFill>
                  <a:srgbClr val="FF9900"/>
                </a:solidFill>
              </a:rPr>
              <a:t>Charles Darwin</a:t>
            </a:r>
            <a:r>
              <a:rPr lang="en-US" smtClean="0"/>
              <a:t>, and which one is Alfred Russel Wallace.</a:t>
            </a:r>
          </a:p>
        </p:txBody>
      </p:sp>
      <p:pic>
        <p:nvPicPr>
          <p:cNvPr id="111619" name="Picture 3" descr="http://upload.wikimedia.org/wikipedia/commons/thumb/b/b2/Alfred_Russel_Wallace_1862_-_Project_Gutenberg_eText_15997.png/220px-Alfred_Russel_Wallace_1862_-_Project_Gutenberg_eText_1599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371600"/>
            <a:ext cx="3924300" cy="53340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1620" name="Picture 4" descr="http://upload.wikimedia.org/wikipedia/commons/thumb/1/12/Charles_Darwin_by_Maull_and_Polyblank,_1855-crop.png/170px-Charles_Darwin_by_Maull_and_Polyblank,_1855-cr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7800"/>
            <a:ext cx="375761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1" name="WordArt 5"/>
          <p:cNvSpPr>
            <a:spLocks noChangeArrowheads="1" noChangeShapeType="1" noTextEdit="1"/>
          </p:cNvSpPr>
          <p:nvPr/>
        </p:nvSpPr>
        <p:spPr bwMode="auto">
          <a:xfrm>
            <a:off x="4953000" y="1447800"/>
            <a:ext cx="862013" cy="9350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11622" name="Oval 6"/>
          <p:cNvSpPr>
            <a:spLocks noChangeArrowheads="1"/>
          </p:cNvSpPr>
          <p:nvPr/>
        </p:nvSpPr>
        <p:spPr bwMode="auto">
          <a:xfrm>
            <a:off x="609600" y="1447800"/>
            <a:ext cx="3733800" cy="5105400"/>
          </a:xfrm>
          <a:prstGeom prst="ellipse">
            <a:avLst/>
          </a:prstGeom>
          <a:noFill/>
          <a:ln w="762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1623" name="WordArt 7"/>
          <p:cNvSpPr>
            <a:spLocks noChangeArrowheads="1" noChangeShapeType="1" noTextEdit="1"/>
          </p:cNvSpPr>
          <p:nvPr/>
        </p:nvSpPr>
        <p:spPr bwMode="auto">
          <a:xfrm>
            <a:off x="304800" y="1447800"/>
            <a:ext cx="838200" cy="914400"/>
          </a:xfrm>
          <a:prstGeom prst="rect">
            <a:avLst/>
          </a:prstGeom>
        </p:spPr>
        <p:txBody>
          <a:bodyPr wrap="none" fromWordArt="1">
            <a:prstTxWarp prst="textPlain">
              <a:avLst>
                <a:gd name="adj" fmla="val 50000"/>
              </a:avLst>
            </a:prstTxWarp>
          </a:bodyPr>
          <a:lstStyle/>
          <a:p>
            <a:pPr algn="ctr"/>
            <a:r>
              <a:rPr lang="en-US" sz="3600" kern="10" spc="720">
                <a:ln w="28575">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11624" name="WordArt 8"/>
          <p:cNvSpPr>
            <a:spLocks noChangeArrowheads="1" noChangeShapeType="1" noTextEdit="1"/>
          </p:cNvSpPr>
          <p:nvPr/>
        </p:nvSpPr>
        <p:spPr bwMode="auto">
          <a:xfrm>
            <a:off x="609600" y="5181600"/>
            <a:ext cx="3790950" cy="647700"/>
          </a:xfrm>
          <a:prstGeom prst="rect">
            <a:avLst/>
          </a:prstGeom>
        </p:spPr>
        <p:txBody>
          <a:bodyPr wrap="none" fromWordArt="1">
            <a:prstTxWarp prst="textPlain">
              <a:avLst>
                <a:gd name="adj" fmla="val 50000"/>
              </a:avLst>
            </a:prstTxWarp>
          </a:bodyPr>
          <a:lstStyle/>
          <a:p>
            <a:pPr algn="ctr"/>
            <a:r>
              <a:rPr lang="en-US" sz="3600" kern="10" spc="720">
                <a:ln w="9525">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Charles Darwin</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body" idx="1"/>
          </p:nvPr>
        </p:nvSpPr>
        <p:spPr>
          <a:xfrm>
            <a:off x="457200" y="228600"/>
            <a:ext cx="8229600" cy="5897563"/>
          </a:xfrm>
        </p:spPr>
        <p:txBody>
          <a:bodyPr/>
          <a:lstStyle/>
          <a:p>
            <a:r>
              <a:rPr lang="en-US" smtClean="0"/>
              <a:t>Which one is a younger </a:t>
            </a:r>
            <a:r>
              <a:rPr lang="en-US" smtClean="0">
                <a:solidFill>
                  <a:srgbClr val="FF9900"/>
                </a:solidFill>
              </a:rPr>
              <a:t>Charles Darwin</a:t>
            </a:r>
            <a:r>
              <a:rPr lang="en-US" smtClean="0"/>
              <a:t>, and which one is Alfred Russel Wallace.</a:t>
            </a:r>
          </a:p>
        </p:txBody>
      </p:sp>
      <p:pic>
        <p:nvPicPr>
          <p:cNvPr id="112643" name="Picture 3" descr="http://upload.wikimedia.org/wikipedia/commons/thumb/b/b2/Alfred_Russel_Wallace_1862_-_Project_Gutenberg_eText_15997.png/220px-Alfred_Russel_Wallace_1862_-_Project_Gutenberg_eText_1599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371600"/>
            <a:ext cx="3924300" cy="5334000"/>
          </a:xfrm>
          <a:prstGeom prst="rect">
            <a:avLst/>
          </a:prstGeom>
          <a:noFill/>
          <a:ln w="57150">
            <a:solidFill>
              <a:srgbClr val="66FFCC"/>
            </a:solidFill>
            <a:miter lim="800000"/>
            <a:headEnd/>
            <a:tailEnd/>
          </a:ln>
          <a:extLst>
            <a:ext uri="{909E8E84-426E-40DD-AFC4-6F175D3DCCD1}">
              <a14:hiddenFill xmlns:a14="http://schemas.microsoft.com/office/drawing/2010/main">
                <a:solidFill>
                  <a:srgbClr val="FFFFFF"/>
                </a:solidFill>
              </a14:hiddenFill>
            </a:ext>
          </a:extLst>
        </p:spPr>
      </p:pic>
      <p:pic>
        <p:nvPicPr>
          <p:cNvPr id="112644" name="Picture 4" descr="http://upload.wikimedia.org/wikipedia/commons/thumb/1/12/Charles_Darwin_by_Maull_and_Polyblank,_1855-crop.png/170px-Charles_Darwin_by_Maull_and_Polyblank,_1855-cr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7800"/>
            <a:ext cx="375761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5" name="WordArt 5"/>
          <p:cNvSpPr>
            <a:spLocks noChangeArrowheads="1" noChangeShapeType="1" noTextEdit="1"/>
          </p:cNvSpPr>
          <p:nvPr/>
        </p:nvSpPr>
        <p:spPr bwMode="auto">
          <a:xfrm>
            <a:off x="4953000" y="1447800"/>
            <a:ext cx="862013" cy="935038"/>
          </a:xfrm>
          <a:prstGeom prst="rect">
            <a:avLst/>
          </a:prstGeom>
        </p:spPr>
        <p:txBody>
          <a:bodyPr wrap="none" fromWordArt="1">
            <a:prstTxWarp prst="textPlain">
              <a:avLst>
                <a:gd name="adj" fmla="val 50000"/>
              </a:avLst>
            </a:prstTxWarp>
          </a:bodyPr>
          <a:lstStyle/>
          <a:p>
            <a:pPr algn="ctr"/>
            <a:r>
              <a:rPr lang="en-US" sz="3600" kern="10" spc="720">
                <a:ln w="28575">
                  <a:solidFill>
                    <a:srgbClr val="66FF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12646" name="Oval 6"/>
          <p:cNvSpPr>
            <a:spLocks noChangeArrowheads="1"/>
          </p:cNvSpPr>
          <p:nvPr/>
        </p:nvSpPr>
        <p:spPr bwMode="auto">
          <a:xfrm>
            <a:off x="609600" y="1447800"/>
            <a:ext cx="3733800" cy="5105400"/>
          </a:xfrm>
          <a:prstGeom prst="ellipse">
            <a:avLst/>
          </a:prstGeom>
          <a:noFill/>
          <a:ln w="762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647" name="WordArt 7"/>
          <p:cNvSpPr>
            <a:spLocks noChangeArrowheads="1" noChangeShapeType="1" noTextEdit="1"/>
          </p:cNvSpPr>
          <p:nvPr/>
        </p:nvSpPr>
        <p:spPr bwMode="auto">
          <a:xfrm>
            <a:off x="304800" y="1447800"/>
            <a:ext cx="838200" cy="914400"/>
          </a:xfrm>
          <a:prstGeom prst="rect">
            <a:avLst/>
          </a:prstGeom>
        </p:spPr>
        <p:txBody>
          <a:bodyPr wrap="none" fromWordArt="1">
            <a:prstTxWarp prst="textPlain">
              <a:avLst>
                <a:gd name="adj" fmla="val 50000"/>
              </a:avLst>
            </a:prstTxWarp>
          </a:bodyPr>
          <a:lstStyle/>
          <a:p>
            <a:pPr algn="ctr"/>
            <a:r>
              <a:rPr lang="en-US" sz="3600" kern="10" spc="720">
                <a:ln w="28575">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12648" name="WordArt 8"/>
          <p:cNvSpPr>
            <a:spLocks noChangeArrowheads="1" noChangeShapeType="1" noTextEdit="1"/>
          </p:cNvSpPr>
          <p:nvPr/>
        </p:nvSpPr>
        <p:spPr bwMode="auto">
          <a:xfrm>
            <a:off x="609600" y="5181600"/>
            <a:ext cx="3790950" cy="647700"/>
          </a:xfrm>
          <a:prstGeom prst="rect">
            <a:avLst/>
          </a:prstGeom>
        </p:spPr>
        <p:txBody>
          <a:bodyPr wrap="none" fromWordArt="1">
            <a:prstTxWarp prst="textPlain">
              <a:avLst>
                <a:gd name="adj" fmla="val 50000"/>
              </a:avLst>
            </a:prstTxWarp>
          </a:bodyPr>
          <a:lstStyle/>
          <a:p>
            <a:pPr algn="ctr"/>
            <a:r>
              <a:rPr lang="en-US" sz="3600" kern="10" spc="720">
                <a:ln w="9525">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Charles Darwin</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body" idx="1"/>
          </p:nvPr>
        </p:nvSpPr>
        <p:spPr>
          <a:xfrm>
            <a:off x="457200" y="228600"/>
            <a:ext cx="8229600" cy="5897563"/>
          </a:xfrm>
        </p:spPr>
        <p:txBody>
          <a:bodyPr/>
          <a:lstStyle/>
          <a:p>
            <a:r>
              <a:rPr lang="en-US" smtClean="0"/>
              <a:t>Which one is a younger </a:t>
            </a:r>
            <a:r>
              <a:rPr lang="en-US" smtClean="0">
                <a:solidFill>
                  <a:srgbClr val="FF9900"/>
                </a:solidFill>
              </a:rPr>
              <a:t>Charles Darwin</a:t>
            </a:r>
            <a:r>
              <a:rPr lang="en-US" smtClean="0"/>
              <a:t>, and which one is </a:t>
            </a:r>
            <a:r>
              <a:rPr lang="en-US" smtClean="0">
                <a:solidFill>
                  <a:srgbClr val="66FFCC"/>
                </a:solidFill>
              </a:rPr>
              <a:t>Alfred Russel Wallace</a:t>
            </a:r>
            <a:r>
              <a:rPr lang="en-US" smtClean="0"/>
              <a:t>.</a:t>
            </a:r>
          </a:p>
        </p:txBody>
      </p:sp>
      <p:pic>
        <p:nvPicPr>
          <p:cNvPr id="113667" name="Picture 3" descr="http://upload.wikimedia.org/wikipedia/commons/thumb/b/b2/Alfred_Russel_Wallace_1862_-_Project_Gutenberg_eText_15997.png/220px-Alfred_Russel_Wallace_1862_-_Project_Gutenberg_eText_1599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371600"/>
            <a:ext cx="3924300" cy="5334000"/>
          </a:xfrm>
          <a:prstGeom prst="rect">
            <a:avLst/>
          </a:prstGeom>
          <a:noFill/>
          <a:ln w="57150">
            <a:solidFill>
              <a:srgbClr val="66FFCC"/>
            </a:solidFill>
            <a:miter lim="800000"/>
            <a:headEnd/>
            <a:tailEnd/>
          </a:ln>
          <a:extLst>
            <a:ext uri="{909E8E84-426E-40DD-AFC4-6F175D3DCCD1}">
              <a14:hiddenFill xmlns:a14="http://schemas.microsoft.com/office/drawing/2010/main">
                <a:solidFill>
                  <a:srgbClr val="FFFFFF"/>
                </a:solidFill>
              </a14:hiddenFill>
            </a:ext>
          </a:extLst>
        </p:spPr>
      </p:pic>
      <p:pic>
        <p:nvPicPr>
          <p:cNvPr id="113668" name="Picture 4" descr="http://upload.wikimedia.org/wikipedia/commons/thumb/1/12/Charles_Darwin_by_Maull_and_Polyblank,_1855-crop.png/170px-Charles_Darwin_by_Maull_and_Polyblank,_1855-cr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7800"/>
            <a:ext cx="375761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9" name="WordArt 5"/>
          <p:cNvSpPr>
            <a:spLocks noChangeArrowheads="1" noChangeShapeType="1" noTextEdit="1"/>
          </p:cNvSpPr>
          <p:nvPr/>
        </p:nvSpPr>
        <p:spPr bwMode="auto">
          <a:xfrm>
            <a:off x="4953000" y="1447800"/>
            <a:ext cx="862013" cy="935038"/>
          </a:xfrm>
          <a:prstGeom prst="rect">
            <a:avLst/>
          </a:prstGeom>
        </p:spPr>
        <p:txBody>
          <a:bodyPr wrap="none" fromWordArt="1">
            <a:prstTxWarp prst="textPlain">
              <a:avLst>
                <a:gd name="adj" fmla="val 50000"/>
              </a:avLst>
            </a:prstTxWarp>
          </a:bodyPr>
          <a:lstStyle/>
          <a:p>
            <a:pPr algn="ctr"/>
            <a:r>
              <a:rPr lang="en-US" sz="3600" kern="10" spc="720">
                <a:ln w="28575">
                  <a:solidFill>
                    <a:srgbClr val="66FF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13670" name="Oval 6"/>
          <p:cNvSpPr>
            <a:spLocks noChangeArrowheads="1"/>
          </p:cNvSpPr>
          <p:nvPr/>
        </p:nvSpPr>
        <p:spPr bwMode="auto">
          <a:xfrm>
            <a:off x="609600" y="1447800"/>
            <a:ext cx="3733800" cy="5105400"/>
          </a:xfrm>
          <a:prstGeom prst="ellipse">
            <a:avLst/>
          </a:prstGeom>
          <a:noFill/>
          <a:ln w="762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671" name="WordArt 7"/>
          <p:cNvSpPr>
            <a:spLocks noChangeArrowheads="1" noChangeShapeType="1" noTextEdit="1"/>
          </p:cNvSpPr>
          <p:nvPr/>
        </p:nvSpPr>
        <p:spPr bwMode="auto">
          <a:xfrm>
            <a:off x="304800" y="1447800"/>
            <a:ext cx="838200" cy="914400"/>
          </a:xfrm>
          <a:prstGeom prst="rect">
            <a:avLst/>
          </a:prstGeom>
        </p:spPr>
        <p:txBody>
          <a:bodyPr wrap="none" fromWordArt="1">
            <a:prstTxWarp prst="textPlain">
              <a:avLst>
                <a:gd name="adj" fmla="val 50000"/>
              </a:avLst>
            </a:prstTxWarp>
          </a:bodyPr>
          <a:lstStyle/>
          <a:p>
            <a:pPr algn="ctr"/>
            <a:r>
              <a:rPr lang="en-US" sz="3600" kern="10" spc="720">
                <a:ln w="28575">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13672" name="WordArt 8"/>
          <p:cNvSpPr>
            <a:spLocks noChangeArrowheads="1" noChangeShapeType="1" noTextEdit="1"/>
          </p:cNvSpPr>
          <p:nvPr/>
        </p:nvSpPr>
        <p:spPr bwMode="auto">
          <a:xfrm>
            <a:off x="609600" y="5181600"/>
            <a:ext cx="3790950" cy="647700"/>
          </a:xfrm>
          <a:prstGeom prst="rect">
            <a:avLst/>
          </a:prstGeom>
        </p:spPr>
        <p:txBody>
          <a:bodyPr wrap="none" fromWordArt="1">
            <a:prstTxWarp prst="textPlain">
              <a:avLst>
                <a:gd name="adj" fmla="val 50000"/>
              </a:avLst>
            </a:prstTxWarp>
          </a:bodyPr>
          <a:lstStyle/>
          <a:p>
            <a:pPr algn="ctr"/>
            <a:r>
              <a:rPr lang="en-US" sz="3600" kern="10" spc="720">
                <a:ln w="9525">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Charles Darwin</a:t>
            </a:r>
          </a:p>
        </p:txBody>
      </p:sp>
      <p:sp>
        <p:nvSpPr>
          <p:cNvPr id="113673" name="WordArt 10"/>
          <p:cNvSpPr>
            <a:spLocks noChangeArrowheads="1" noChangeShapeType="1" noTextEdit="1"/>
          </p:cNvSpPr>
          <p:nvPr/>
        </p:nvSpPr>
        <p:spPr bwMode="auto">
          <a:xfrm>
            <a:off x="5562600" y="2895600"/>
            <a:ext cx="2590800" cy="1943100"/>
          </a:xfrm>
          <a:prstGeom prst="rect">
            <a:avLst/>
          </a:prstGeom>
        </p:spPr>
        <p:txBody>
          <a:bodyPr wrap="none" fromWordArt="1">
            <a:prstTxWarp prst="textPlain">
              <a:avLst>
                <a:gd name="adj" fmla="val 50000"/>
              </a:avLst>
            </a:prstTxWarp>
          </a:bodyPr>
          <a:lstStyle/>
          <a:p>
            <a:pPr algn="ctr"/>
            <a:r>
              <a:rPr lang="en-US" sz="3600" kern="10" spc="720">
                <a:ln w="9525">
                  <a:solidFill>
                    <a:srgbClr val="66FF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Alfred </a:t>
            </a:r>
          </a:p>
          <a:p>
            <a:pPr algn="ctr"/>
            <a:r>
              <a:rPr lang="en-US" sz="3600" kern="10" spc="720">
                <a:ln w="9525">
                  <a:solidFill>
                    <a:srgbClr val="66FF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Russel</a:t>
            </a:r>
          </a:p>
          <a:p>
            <a:pPr algn="ctr"/>
            <a:r>
              <a:rPr lang="en-US" sz="3600" kern="10" spc="720">
                <a:ln w="9525">
                  <a:solidFill>
                    <a:srgbClr val="66FF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Wallace</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body" idx="4294967295"/>
          </p:nvPr>
        </p:nvSpPr>
        <p:spPr>
          <a:xfrm>
            <a:off x="228600" y="152400"/>
            <a:ext cx="8763000" cy="5973763"/>
          </a:xfrm>
        </p:spPr>
        <p:txBody>
          <a:bodyPr/>
          <a:lstStyle/>
          <a:p>
            <a:pPr eaLnBrk="1" hangingPunct="1"/>
            <a:r>
              <a:rPr lang="en-US" smtClean="0">
                <a:solidFill>
                  <a:srgbClr val="FF66FF"/>
                </a:solidFill>
              </a:rPr>
              <a:t>The ideas of Darwin were not widely accepted during his time.</a:t>
            </a:r>
          </a:p>
          <a:p>
            <a:pPr eaLnBrk="1" hangingPunct="1"/>
            <a:endParaRPr lang="en-US" smtClean="0">
              <a:solidFill>
                <a:srgbClr val="FF66FF"/>
              </a:solidFill>
            </a:endParaRPr>
          </a:p>
        </p:txBody>
      </p:sp>
      <p:pic>
        <p:nvPicPr>
          <p:cNvPr id="114691" name="Picture 4" descr="b6f179b6a5a068a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610600" cy="5200650"/>
          </a:xfrm>
          <a:prstGeom prst="rect">
            <a:avLst/>
          </a:prstGeom>
          <a:noFill/>
          <a:ln w="76200">
            <a:solidFill>
              <a:srgbClr val="0066FF"/>
            </a:solidFill>
            <a:miter lim="800000"/>
            <a:headEnd/>
            <a:tailEnd/>
          </a:ln>
          <a:extLst>
            <a:ext uri="{909E8E84-426E-40DD-AFC4-6F175D3DCCD1}">
              <a14:hiddenFill xmlns:a14="http://schemas.microsoft.com/office/drawing/2010/main">
                <a:solidFill>
                  <a:srgbClr val="FFFFFF"/>
                </a:solidFill>
              </a14:hiddenFill>
            </a:ext>
          </a:extLst>
        </p:spPr>
      </p:pic>
      <p:sp>
        <p:nvSpPr>
          <p:cNvPr id="1070085"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type="body" idx="1"/>
          </p:nvPr>
        </p:nvSpPr>
        <p:spPr>
          <a:xfrm>
            <a:off x="152400" y="304800"/>
            <a:ext cx="8763000" cy="5821363"/>
          </a:xfrm>
        </p:spPr>
        <p:txBody>
          <a:bodyPr/>
          <a:lstStyle/>
          <a:p>
            <a:pPr eaLnBrk="1" hangingPunct="1"/>
            <a:r>
              <a:rPr lang="en-US" smtClean="0">
                <a:solidFill>
                  <a:srgbClr val="66FF99"/>
                </a:solidFill>
              </a:rPr>
              <a:t>The Butler Bill prevented the teaching of evolution in Tennessee.</a:t>
            </a:r>
          </a:p>
        </p:txBody>
      </p:sp>
      <p:pic>
        <p:nvPicPr>
          <p:cNvPr id="115715" name="Picture 4" descr="William Jennings Brya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86800" cy="5181600"/>
          </a:xfrm>
          <a:prstGeom prst="rect">
            <a:avLst/>
          </a:prstGeom>
          <a:noFill/>
          <a:ln w="57150" cmpd="thinThick">
            <a:solidFill>
              <a:srgbClr val="FF9933"/>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type="body" idx="4294967295"/>
          </p:nvPr>
        </p:nvSpPr>
        <p:spPr>
          <a:xfrm>
            <a:off x="152400" y="228600"/>
            <a:ext cx="8839200" cy="5897563"/>
          </a:xfrm>
        </p:spPr>
        <p:txBody>
          <a:bodyPr/>
          <a:lstStyle/>
          <a:p>
            <a:pPr eaLnBrk="1" hangingPunct="1"/>
            <a:r>
              <a:rPr lang="en-US" smtClean="0">
                <a:solidFill>
                  <a:srgbClr val="FF66FF"/>
                </a:solidFill>
              </a:rPr>
              <a:t>In 1925, The Scopes Monkey Trials occurred.</a:t>
            </a:r>
          </a:p>
          <a:p>
            <a:pPr lvl="1" eaLnBrk="1" hangingPunct="1"/>
            <a:r>
              <a:rPr lang="en-US" smtClean="0">
                <a:solidFill>
                  <a:schemeClr val="bg1"/>
                </a:solidFill>
              </a:rPr>
              <a:t>Science teacher John Scopes was arrested for teaching evolution which was against state law.</a:t>
            </a:r>
          </a:p>
        </p:txBody>
      </p:sp>
      <p:pic>
        <p:nvPicPr>
          <p:cNvPr id="116739" name="Picture 7" descr="scopestr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828800"/>
            <a:ext cx="3619500" cy="4838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07685"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Curtain Call">
  <a:themeElements>
    <a:clrScheme name="1_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1_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1_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1_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1_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1_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1_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1_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1_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1_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1_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31491</TotalTime>
  <Words>10993</Words>
  <Application>Microsoft Office PowerPoint</Application>
  <PresentationFormat>On-screen Show (4:3)</PresentationFormat>
  <Paragraphs>1707</Paragraphs>
  <Slides>382</Slides>
  <Notes>0</Notes>
  <HiddenSlides>0</HiddenSlides>
  <MMClips>0</MMClips>
  <ScaleCrop>false</ScaleCrop>
  <HeadingPairs>
    <vt:vector size="4" baseType="variant">
      <vt:variant>
        <vt:lpstr>Theme</vt:lpstr>
      </vt:variant>
      <vt:variant>
        <vt:i4>3</vt:i4>
      </vt:variant>
      <vt:variant>
        <vt:lpstr>Slide Titles</vt:lpstr>
      </vt:variant>
      <vt:variant>
        <vt:i4>382</vt:i4>
      </vt:variant>
    </vt:vector>
  </HeadingPairs>
  <TitlesOfParts>
    <vt:vector size="385" baseType="lpstr">
      <vt:lpstr>1_Curtain Call</vt:lpstr>
      <vt:lpstr>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Murphy</dc:creator>
  <cp:lastModifiedBy>Ryan</cp:lastModifiedBy>
  <cp:revision>722</cp:revision>
  <dcterms:created xsi:type="dcterms:W3CDTF">2005-11-04T01:51:29Z</dcterms:created>
  <dcterms:modified xsi:type="dcterms:W3CDTF">2013-04-08T23:55:23Z</dcterms:modified>
</cp:coreProperties>
</file>